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 id="2147483696" r:id="rId2"/>
  </p:sldMasterIdLst>
  <p:notesMasterIdLst>
    <p:notesMasterId r:id="rId23"/>
  </p:notesMasterIdLst>
  <p:sldIdLst>
    <p:sldId id="343" r:id="rId3"/>
    <p:sldId id="260" r:id="rId4"/>
    <p:sldId id="315" r:id="rId5"/>
    <p:sldId id="266" r:id="rId6"/>
    <p:sldId id="318" r:id="rId7"/>
    <p:sldId id="341" r:id="rId8"/>
    <p:sldId id="342" r:id="rId9"/>
    <p:sldId id="335" r:id="rId10"/>
    <p:sldId id="270" r:id="rId11"/>
    <p:sldId id="331" r:id="rId12"/>
    <p:sldId id="272" r:id="rId13"/>
    <p:sldId id="265" r:id="rId14"/>
    <p:sldId id="271" r:id="rId15"/>
    <p:sldId id="274" r:id="rId16"/>
    <p:sldId id="301" r:id="rId17"/>
    <p:sldId id="302" r:id="rId18"/>
    <p:sldId id="303" r:id="rId19"/>
    <p:sldId id="332" r:id="rId20"/>
    <p:sldId id="304" r:id="rId21"/>
    <p:sldId id="337" r:id="rId22"/>
  </p:sldIdLst>
  <p:sldSz cx="12192000" cy="6858000"/>
  <p:notesSz cx="6858000" cy="9144000"/>
  <p:defaultTextStyle>
    <a:defPPr>
      <a:defRPr lang="en-US"/>
    </a:defPPr>
    <a:lvl1pPr algn="l" rtl="0" eaLnBrk="0" fontAlgn="base" hangingPunct="0">
      <a:spcBef>
        <a:spcPct val="0"/>
      </a:spcBef>
      <a:spcAft>
        <a:spcPct val="0"/>
      </a:spcAft>
      <a:defRPr sz="2200" kern="1200">
        <a:solidFill>
          <a:schemeClr val="hlink"/>
        </a:solidFill>
        <a:latin typeface="Arial" charset="0"/>
        <a:ea typeface="+mn-ea"/>
        <a:cs typeface="Arial" charset="0"/>
      </a:defRPr>
    </a:lvl1pPr>
    <a:lvl2pPr marL="457200" algn="l" rtl="0" eaLnBrk="0" fontAlgn="base" hangingPunct="0">
      <a:spcBef>
        <a:spcPct val="0"/>
      </a:spcBef>
      <a:spcAft>
        <a:spcPct val="0"/>
      </a:spcAft>
      <a:defRPr sz="2200" kern="1200">
        <a:solidFill>
          <a:schemeClr val="hlink"/>
        </a:solidFill>
        <a:latin typeface="Arial" charset="0"/>
        <a:ea typeface="+mn-ea"/>
        <a:cs typeface="Arial" charset="0"/>
      </a:defRPr>
    </a:lvl2pPr>
    <a:lvl3pPr marL="914400" algn="l" rtl="0" eaLnBrk="0" fontAlgn="base" hangingPunct="0">
      <a:spcBef>
        <a:spcPct val="0"/>
      </a:spcBef>
      <a:spcAft>
        <a:spcPct val="0"/>
      </a:spcAft>
      <a:defRPr sz="2200" kern="1200">
        <a:solidFill>
          <a:schemeClr val="hlink"/>
        </a:solidFill>
        <a:latin typeface="Arial" charset="0"/>
        <a:ea typeface="+mn-ea"/>
        <a:cs typeface="Arial" charset="0"/>
      </a:defRPr>
    </a:lvl3pPr>
    <a:lvl4pPr marL="1371600" algn="l" rtl="0" eaLnBrk="0" fontAlgn="base" hangingPunct="0">
      <a:spcBef>
        <a:spcPct val="0"/>
      </a:spcBef>
      <a:spcAft>
        <a:spcPct val="0"/>
      </a:spcAft>
      <a:defRPr sz="2200" kern="1200">
        <a:solidFill>
          <a:schemeClr val="hlink"/>
        </a:solidFill>
        <a:latin typeface="Arial" charset="0"/>
        <a:ea typeface="+mn-ea"/>
        <a:cs typeface="Arial" charset="0"/>
      </a:defRPr>
    </a:lvl4pPr>
    <a:lvl5pPr marL="1828800" algn="l" rtl="0" eaLnBrk="0" fontAlgn="base" hangingPunct="0">
      <a:spcBef>
        <a:spcPct val="0"/>
      </a:spcBef>
      <a:spcAft>
        <a:spcPct val="0"/>
      </a:spcAft>
      <a:defRPr sz="2200" kern="1200">
        <a:solidFill>
          <a:schemeClr val="hlink"/>
        </a:solidFill>
        <a:latin typeface="Arial" charset="0"/>
        <a:ea typeface="+mn-ea"/>
        <a:cs typeface="Arial" charset="0"/>
      </a:defRPr>
    </a:lvl5pPr>
    <a:lvl6pPr marL="2286000" algn="l" defTabSz="914400" rtl="0" eaLnBrk="1" latinLnBrk="0" hangingPunct="1">
      <a:defRPr sz="2200" kern="1200">
        <a:solidFill>
          <a:schemeClr val="hlink"/>
        </a:solidFill>
        <a:latin typeface="Arial" charset="0"/>
        <a:ea typeface="+mn-ea"/>
        <a:cs typeface="Arial" charset="0"/>
      </a:defRPr>
    </a:lvl6pPr>
    <a:lvl7pPr marL="2743200" algn="l" defTabSz="914400" rtl="0" eaLnBrk="1" latinLnBrk="0" hangingPunct="1">
      <a:defRPr sz="2200" kern="1200">
        <a:solidFill>
          <a:schemeClr val="hlink"/>
        </a:solidFill>
        <a:latin typeface="Arial" charset="0"/>
        <a:ea typeface="+mn-ea"/>
        <a:cs typeface="Arial" charset="0"/>
      </a:defRPr>
    </a:lvl7pPr>
    <a:lvl8pPr marL="3200400" algn="l" defTabSz="914400" rtl="0" eaLnBrk="1" latinLnBrk="0" hangingPunct="1">
      <a:defRPr sz="2200" kern="1200">
        <a:solidFill>
          <a:schemeClr val="hlink"/>
        </a:solidFill>
        <a:latin typeface="Arial" charset="0"/>
        <a:ea typeface="+mn-ea"/>
        <a:cs typeface="Arial" charset="0"/>
      </a:defRPr>
    </a:lvl8pPr>
    <a:lvl9pPr marL="3657600" algn="l" defTabSz="914400" rtl="0" eaLnBrk="1" latinLnBrk="0" hangingPunct="1">
      <a:defRPr sz="2200" kern="1200">
        <a:solidFill>
          <a:schemeClr val="hlink"/>
        </a:solidFill>
        <a:latin typeface="Arial" charset="0"/>
        <a:ea typeface="+mn-ea"/>
        <a:cs typeface="Arial" charset="0"/>
      </a:defRPr>
    </a:lvl9pPr>
  </p:defaultTextStyle>
  <p:extLst>
    <p:ext uri="{521415D9-36F7-43E2-AB2F-B90AF26B5E84}">
      <p14:sectionLst xmlns:p14="http://schemas.microsoft.com/office/powerpoint/2010/main">
        <p14:section name="Default Section" id="{9E5A521F-DE6E-5446-B4E9-0E869A34A54C}">
          <p14:sldIdLst>
            <p14:sldId id="343"/>
            <p14:sldId id="260"/>
            <p14:sldId id="315"/>
            <p14:sldId id="266"/>
            <p14:sldId id="318"/>
            <p14:sldId id="341"/>
            <p14:sldId id="342"/>
            <p14:sldId id="335"/>
            <p14:sldId id="270"/>
            <p14:sldId id="331"/>
            <p14:sldId id="272"/>
            <p14:sldId id="265"/>
            <p14:sldId id="271"/>
            <p14:sldId id="274"/>
            <p14:sldId id="301"/>
            <p14:sldId id="302"/>
            <p14:sldId id="303"/>
            <p14:sldId id="332"/>
            <p14:sldId id="304"/>
            <p14:sldId id="337"/>
          </p14:sldIdLst>
        </p14:section>
      </p14:sectionLst>
    </p:ex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DA"/>
    <a:srgbClr val="0069A8"/>
    <a:srgbClr val="81D1F5"/>
    <a:srgbClr val="9900CC"/>
    <a:srgbClr val="A6A6A6"/>
    <a:srgbClr val="990033"/>
    <a:srgbClr val="82D1F5"/>
    <a:srgbClr val="00A6A1"/>
    <a:srgbClr val="009999"/>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65"/>
    <p:restoredTop sz="83173"/>
  </p:normalViewPr>
  <p:slideViewPr>
    <p:cSldViewPr>
      <p:cViewPr>
        <p:scale>
          <a:sx n="97" d="100"/>
          <a:sy n="97" d="100"/>
        </p:scale>
        <p:origin x="-1068" y="-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lnSpc>
                <a:spcPct val="100000"/>
              </a:lnSpc>
              <a:defRPr sz="1200">
                <a:solidFill>
                  <a:schemeClr val="tx1"/>
                </a:solidFill>
                <a:latin typeface="Arial" panose="020B0604020202020204" pitchFamily="34" charset="0"/>
                <a:cs typeface="Arial" panose="020B0604020202020204" pitchFamily="34" charset="0"/>
              </a:defRPr>
            </a:lvl1pPr>
          </a:lstStyle>
          <a:p>
            <a:pPr>
              <a:defRPr/>
            </a:pPr>
            <a:endParaRPr lang="en-US" altLang="en-US"/>
          </a:p>
        </p:txBody>
      </p:sp>
      <p:sp>
        <p:nvSpPr>
          <p:cNvPr id="36867"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lnSpc>
                <a:spcPct val="100000"/>
              </a:lnSpc>
              <a:defRPr sz="1200">
                <a:solidFill>
                  <a:schemeClr val="tx1"/>
                </a:solidFill>
                <a:latin typeface="Arial" panose="020B0604020202020204" pitchFamily="34" charset="0"/>
                <a:cs typeface="Arial" panose="020B0604020202020204" pitchFamily="34" charset="0"/>
              </a:defRPr>
            </a:lvl1pPr>
          </a:lstStyle>
          <a:p>
            <a:pPr>
              <a:defRPr/>
            </a:pPr>
            <a:endParaRPr lang="en-US" altLang="en-US"/>
          </a:p>
        </p:txBody>
      </p:sp>
      <p:sp>
        <p:nvSpPr>
          <p:cNvPr id="307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36869"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noProof="0" smtClean="0"/>
              <a:t>Click to edit Master text styles</a:t>
            </a:r>
          </a:p>
          <a:p>
            <a:pPr lvl="1"/>
            <a:r>
              <a:rPr lang="en-US" altLang="en-US" noProof="0" smtClean="0"/>
              <a:t>Second level</a:t>
            </a:r>
          </a:p>
          <a:p>
            <a:pPr lvl="2"/>
            <a:r>
              <a:rPr lang="en-US" altLang="en-US" noProof="0" smtClean="0"/>
              <a:t>Third level</a:t>
            </a:r>
          </a:p>
          <a:p>
            <a:pPr lvl="3"/>
            <a:r>
              <a:rPr lang="en-US" altLang="en-US" noProof="0" smtClean="0"/>
              <a:t>Fourth level</a:t>
            </a:r>
          </a:p>
          <a:p>
            <a:pPr lvl="4"/>
            <a:r>
              <a:rPr lang="en-US" altLang="en-US" noProof="0" smtClean="0"/>
              <a:t>Fifth level</a:t>
            </a:r>
          </a:p>
        </p:txBody>
      </p:sp>
      <p:sp>
        <p:nvSpPr>
          <p:cNvPr id="36870"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lnSpc>
                <a:spcPct val="100000"/>
              </a:lnSpc>
              <a:defRPr sz="1200">
                <a:solidFill>
                  <a:schemeClr val="tx1"/>
                </a:solidFill>
                <a:latin typeface="Arial" panose="020B0604020202020204" pitchFamily="34" charset="0"/>
                <a:cs typeface="Arial" panose="020B0604020202020204" pitchFamily="34" charset="0"/>
              </a:defRPr>
            </a:lvl1pPr>
          </a:lstStyle>
          <a:p>
            <a:pPr>
              <a:defRPr/>
            </a:pPr>
            <a:endParaRPr lang="en-US" altLang="en-US"/>
          </a:p>
        </p:txBody>
      </p:sp>
      <p:sp>
        <p:nvSpPr>
          <p:cNvPr id="36871"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solidFill>
                  <a:schemeClr val="tx1"/>
                </a:solidFill>
              </a:defRPr>
            </a:lvl1pPr>
          </a:lstStyle>
          <a:p>
            <a:fld id="{1D3DEC93-7CCA-4EFE-971F-352FF7C47803}" type="slidenum">
              <a:rPr lang="en-US" altLang="en-US"/>
              <a:pPr/>
              <a:t>‹#›</a:t>
            </a:fld>
            <a:endParaRPr lang="en-US" altLang="en-US"/>
          </a:p>
        </p:txBody>
      </p:sp>
    </p:spTree>
    <p:extLst>
      <p:ext uri="{BB962C8B-B14F-4D97-AF65-F5344CB8AC3E}">
        <p14:creationId xmlns:p14="http://schemas.microsoft.com/office/powerpoint/2010/main" val="3764588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en.wikipedia.org/wiki/ARM_architecture" TargetMode="External"/><Relationship Id="rId13" Type="http://schemas.openxmlformats.org/officeDocument/2006/relationships/hyperlink" Target="https://en.wikipedia.org/wiki/IBM_ESA/390" TargetMode="External"/><Relationship Id="rId18" Type="http://schemas.openxmlformats.org/officeDocument/2006/relationships/hyperlink" Target="https://en.wikipedia.org/wiki/Interpreter_(computing)" TargetMode="External"/><Relationship Id="rId3" Type="http://schemas.openxmlformats.org/officeDocument/2006/relationships/hyperlink" Target="https://en.wikipedia.org/wiki/Just-in-time_compilation" TargetMode="External"/><Relationship Id="rId21" Type="http://schemas.openxmlformats.org/officeDocument/2006/relationships/hyperlink" Target="https://en.wikipedia.org/wiki/Inline_caching" TargetMode="External"/><Relationship Id="rId7" Type="http://schemas.openxmlformats.org/officeDocument/2006/relationships/hyperlink" Target="https://en.wikipedia.org/wiki/X86-64" TargetMode="External"/><Relationship Id="rId12" Type="http://schemas.openxmlformats.org/officeDocument/2006/relationships/hyperlink" Target="https://en.wikipedia.org/wiki/V8_(JavaScript_engine)#cite_note-7" TargetMode="External"/><Relationship Id="rId17" Type="http://schemas.openxmlformats.org/officeDocument/2006/relationships/hyperlink" Target="https://en.wikipedia.org/wiki/V8_(JavaScript_engine)#cite_note-10" TargetMode="External"/><Relationship Id="rId2" Type="http://schemas.openxmlformats.org/officeDocument/2006/relationships/slide" Target="../slides/slide19.xml"/><Relationship Id="rId16" Type="http://schemas.openxmlformats.org/officeDocument/2006/relationships/hyperlink" Target="https://en.wikipedia.org/wiki/V8_(JavaScript_engine)#cite_note-google_dev-3" TargetMode="External"/><Relationship Id="rId20" Type="http://schemas.openxmlformats.org/officeDocument/2006/relationships/hyperlink" Target="https://en.wikipedia.org/wiki/Copy_elision" TargetMode="External"/><Relationship Id="rId1" Type="http://schemas.openxmlformats.org/officeDocument/2006/relationships/notesMaster" Target="../notesMasters/notesMaster1.xml"/><Relationship Id="rId6" Type="http://schemas.openxmlformats.org/officeDocument/2006/relationships/hyperlink" Target="https://en.wikipedia.org/wiki/IA-32" TargetMode="External"/><Relationship Id="rId11" Type="http://schemas.openxmlformats.org/officeDocument/2006/relationships/hyperlink" Target="https://en.wikipedia.org/wiki/PowerPC" TargetMode="External"/><Relationship Id="rId5" Type="http://schemas.openxmlformats.org/officeDocument/2006/relationships/hyperlink" Target="https://en.wikipedia.org/wiki/Machine_code" TargetMode="External"/><Relationship Id="rId15" Type="http://schemas.openxmlformats.org/officeDocument/2006/relationships/hyperlink" Target="https://en.wikipedia.org/wiki/V8_(JavaScript_engine)#cite_note-9" TargetMode="External"/><Relationship Id="rId10" Type="http://schemas.openxmlformats.org/officeDocument/2006/relationships/hyperlink" Target="https://en.wikipedia.org/wiki/Instruction_set_architecture" TargetMode="External"/><Relationship Id="rId19" Type="http://schemas.openxmlformats.org/officeDocument/2006/relationships/hyperlink" Target="https://en.wikipedia.org/wiki/Inlining" TargetMode="External"/><Relationship Id="rId4" Type="http://schemas.openxmlformats.org/officeDocument/2006/relationships/hyperlink" Target="https://en.wikipedia.org/wiki/JavaScript" TargetMode="External"/><Relationship Id="rId9" Type="http://schemas.openxmlformats.org/officeDocument/2006/relationships/hyperlink" Target="https://en.wikipedia.org/wiki/MIPS_architecture" TargetMode="External"/><Relationship Id="rId14" Type="http://schemas.openxmlformats.org/officeDocument/2006/relationships/hyperlink" Target="https://en.wikipedia.org/wiki/V8_(JavaScript_engine)#cite_note-8"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en-US" sz="2400" dirty="0" smtClean="0"/>
              <a:t>z/TPF is optimized to support:</a:t>
            </a:r>
          </a:p>
          <a:p>
            <a:pPr lvl="1"/>
            <a:r>
              <a:rPr lang="en-US" altLang="en-US" sz="2000" dirty="0" smtClean="0"/>
              <a:t>Fast, consistent access (less than one millisecond on current systems) to write intensive data in a large, single image database providing one consistent view of your critical data</a:t>
            </a:r>
          </a:p>
          <a:p>
            <a:pPr lvl="1"/>
            <a:r>
              <a:rPr lang="en-US" altLang="en-US" sz="2000" dirty="0" smtClean="0"/>
              <a:t>Millions of moderate to complex transactions/second</a:t>
            </a:r>
          </a:p>
          <a:p>
            <a:pPr lvl="1"/>
            <a:r>
              <a:rPr lang="en-US" altLang="en-US" sz="2000" dirty="0" smtClean="0"/>
              <a:t>Billions of end users</a:t>
            </a:r>
          </a:p>
          <a:p>
            <a:pPr>
              <a:buFont typeface="Arial" panose="020B0604020202020204" pitchFamily="34" charset="0"/>
              <a:buNone/>
            </a:pPr>
            <a:r>
              <a:rPr lang="en-US" altLang="en-US" sz="2400" dirty="0" smtClean="0"/>
              <a:t>…all while providing superior reliability, availability and serviceability (RAS)</a:t>
            </a:r>
          </a:p>
          <a:p>
            <a:pPr lvl="1">
              <a:buFont typeface="Arial" panose="020B0604020202020204" pitchFamily="34" charset="0"/>
              <a:buNone/>
            </a:pPr>
            <a:endParaRPr lang="en-US" altLang="en-US" sz="1800" dirty="0" smtClean="0"/>
          </a:p>
          <a:p>
            <a:r>
              <a:rPr lang="en-US" altLang="en-US" sz="2400" dirty="0" smtClean="0"/>
              <a:t>If you have ever booked an airline or train ticket, stayed in a hotel,  or swiped your credit card, odds are you have used TPF</a:t>
            </a:r>
          </a:p>
          <a:p>
            <a:endParaRPr lang="en-US" dirty="0"/>
          </a:p>
        </p:txBody>
      </p:sp>
      <p:sp>
        <p:nvSpPr>
          <p:cNvPr id="4" name="Slide Number Placeholder 3"/>
          <p:cNvSpPr>
            <a:spLocks noGrp="1"/>
          </p:cNvSpPr>
          <p:nvPr>
            <p:ph type="sldNum" sz="quarter" idx="10"/>
          </p:nvPr>
        </p:nvSpPr>
        <p:spPr/>
        <p:txBody>
          <a:bodyPr/>
          <a:lstStyle/>
          <a:p>
            <a:fld id="{1D3DEC93-7CCA-4EFE-971F-352FF7C47803}" type="slidenum">
              <a:rPr lang="en-US" altLang="en-US" smtClean="0"/>
              <a:pPr/>
              <a:t>2</a:t>
            </a:fld>
            <a:endParaRPr lang="en-US" altLang="en-US"/>
          </a:p>
        </p:txBody>
      </p:sp>
    </p:spTree>
    <p:extLst>
      <p:ext uri="{BB962C8B-B14F-4D97-AF65-F5344CB8AC3E}">
        <p14:creationId xmlns:p14="http://schemas.microsoft.com/office/powerpoint/2010/main" val="17103124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V8 </a:t>
            </a:r>
            <a:r>
              <a:rPr lang="en-US" dirty="0" smtClean="0">
                <a:hlinkClick r:id="rId3" tooltip="Just-in-time compilation"/>
              </a:rPr>
              <a:t>compiles</a:t>
            </a:r>
            <a:r>
              <a:rPr lang="en-US" dirty="0" smtClean="0"/>
              <a:t> </a:t>
            </a:r>
            <a:r>
              <a:rPr lang="en-US" dirty="0" smtClean="0">
                <a:hlinkClick r:id="rId4" tooltip="JavaScript"/>
              </a:rPr>
              <a:t>JavaScript</a:t>
            </a:r>
            <a:r>
              <a:rPr lang="en-US" dirty="0" smtClean="0"/>
              <a:t> to native </a:t>
            </a:r>
            <a:r>
              <a:rPr lang="en-US" dirty="0" smtClean="0">
                <a:hlinkClick r:id="rId5" tooltip="Machine code"/>
              </a:rPr>
              <a:t>machine code</a:t>
            </a:r>
            <a:r>
              <a:rPr lang="en-US" dirty="0" smtClean="0"/>
              <a:t> (</a:t>
            </a:r>
            <a:r>
              <a:rPr lang="en-US" dirty="0" smtClean="0">
                <a:hlinkClick r:id="rId6" tooltip="IA-32"/>
              </a:rPr>
              <a:t>IA-32</a:t>
            </a:r>
            <a:r>
              <a:rPr lang="en-US" dirty="0" smtClean="0"/>
              <a:t>, </a:t>
            </a:r>
            <a:r>
              <a:rPr lang="en-US" dirty="0" smtClean="0">
                <a:hlinkClick r:id="rId7" tooltip="X86-64"/>
              </a:rPr>
              <a:t>x86-64</a:t>
            </a:r>
            <a:r>
              <a:rPr lang="en-US" dirty="0" smtClean="0"/>
              <a:t>, </a:t>
            </a:r>
            <a:r>
              <a:rPr lang="en-US" dirty="0" smtClean="0">
                <a:hlinkClick r:id="rId8" tooltip="ARM architecture"/>
              </a:rPr>
              <a:t>ARM</a:t>
            </a:r>
            <a:r>
              <a:rPr lang="en-US" dirty="0" smtClean="0"/>
              <a:t>, or </a:t>
            </a:r>
            <a:r>
              <a:rPr lang="en-US" dirty="0" smtClean="0">
                <a:hlinkClick r:id="rId9" tooltip="MIPS architecture"/>
              </a:rPr>
              <a:t>MIPS</a:t>
            </a:r>
            <a:r>
              <a:rPr lang="en-US" dirty="0" smtClean="0"/>
              <a:t> </a:t>
            </a:r>
            <a:r>
              <a:rPr lang="en-US" dirty="0" smtClean="0">
                <a:hlinkClick r:id="rId10" tooltip="Instruction set architecture"/>
              </a:rPr>
              <a:t>ISAs</a:t>
            </a:r>
            <a:r>
              <a:rPr lang="en-US" dirty="0" smtClean="0"/>
              <a:t>; has also been ported to </a:t>
            </a:r>
            <a:r>
              <a:rPr lang="en-US" dirty="0" smtClean="0">
                <a:hlinkClick r:id="rId11" tooltip="PowerPC"/>
              </a:rPr>
              <a:t>PowerPC</a:t>
            </a:r>
            <a:r>
              <a:rPr lang="en-US" baseline="30000" dirty="0" smtClean="0">
                <a:hlinkClick r:id="rId12"/>
              </a:rPr>
              <a:t>[7]</a:t>
            </a:r>
            <a:r>
              <a:rPr lang="en-US" dirty="0" smtClean="0"/>
              <a:t> and </a:t>
            </a:r>
            <a:r>
              <a:rPr lang="en-US" dirty="0" smtClean="0">
                <a:hlinkClick r:id="rId13" tooltip="IBM ESA/390"/>
              </a:rPr>
              <a:t>IBM s390</a:t>
            </a:r>
            <a:r>
              <a:rPr lang="en-US" baseline="30000" dirty="0" smtClean="0">
                <a:hlinkClick r:id="rId14"/>
              </a:rPr>
              <a:t>[8]</a:t>
            </a:r>
            <a:r>
              <a:rPr lang="en-US" baseline="30000" dirty="0" smtClean="0">
                <a:hlinkClick r:id="rId15"/>
              </a:rPr>
              <a:t>[9]</a:t>
            </a:r>
            <a:r>
              <a:rPr lang="en-US" dirty="0" smtClean="0"/>
              <a:t> for use in servers)</a:t>
            </a:r>
            <a:r>
              <a:rPr lang="en-US" baseline="30000" dirty="0" smtClean="0">
                <a:hlinkClick r:id="rId16"/>
              </a:rPr>
              <a:t>[3]</a:t>
            </a:r>
            <a:r>
              <a:rPr lang="en-US" baseline="30000" dirty="0" smtClean="0">
                <a:hlinkClick r:id="rId17"/>
              </a:rPr>
              <a:t>[10]</a:t>
            </a:r>
            <a:r>
              <a:rPr lang="en-US" dirty="0" smtClean="0"/>
              <a:t> before executing it, instead of more traditional techniques such as </a:t>
            </a:r>
            <a:r>
              <a:rPr lang="en-US" dirty="0" smtClean="0">
                <a:hlinkClick r:id="rId18" tooltip="Interpreter (computing)"/>
              </a:rPr>
              <a:t>interpreting</a:t>
            </a:r>
            <a:r>
              <a:rPr lang="en-US" dirty="0" smtClean="0"/>
              <a:t> </a:t>
            </a:r>
            <a:r>
              <a:rPr lang="en-US" dirty="0" err="1" smtClean="0"/>
              <a:t>bytecode</a:t>
            </a:r>
            <a:r>
              <a:rPr lang="en-US" dirty="0" smtClean="0"/>
              <a:t> or compiling the whole program to machine code and executing it from a </a:t>
            </a:r>
            <a:r>
              <a:rPr lang="en-US" dirty="0" err="1" smtClean="0"/>
              <a:t>filesystem</a:t>
            </a:r>
            <a:r>
              <a:rPr lang="en-US" dirty="0" smtClean="0"/>
              <a:t>. The compiled code is additionally optimized (and re-optimized) dynamically at runtime, based on heuristics of the code's execution profile. Optimization techniques used include </a:t>
            </a:r>
            <a:r>
              <a:rPr lang="en-US" dirty="0" smtClean="0">
                <a:hlinkClick r:id="rId19" tooltip="Inlining"/>
              </a:rPr>
              <a:t>inlining</a:t>
            </a:r>
            <a:r>
              <a:rPr lang="en-US" dirty="0" smtClean="0"/>
              <a:t>, </a:t>
            </a:r>
            <a:r>
              <a:rPr lang="en-US" dirty="0" smtClean="0">
                <a:hlinkClick r:id="rId20" tooltip="Copy elision"/>
              </a:rPr>
              <a:t>elision</a:t>
            </a:r>
            <a:r>
              <a:rPr lang="en-US" dirty="0" smtClean="0"/>
              <a:t> of expensive runtime properties, and </a:t>
            </a:r>
            <a:r>
              <a:rPr lang="en-US" dirty="0" smtClean="0">
                <a:hlinkClick r:id="rId21" tooltip="Inline caching"/>
              </a:rPr>
              <a:t>inline caching</a:t>
            </a:r>
            <a:r>
              <a:rPr lang="en-US" dirty="0" smtClean="0"/>
              <a:t>, among many others.</a:t>
            </a:r>
          </a:p>
          <a:p>
            <a:endParaRPr lang="en-US" dirty="0" smtClean="0"/>
          </a:p>
          <a:p>
            <a:r>
              <a:rPr lang="en-US" dirty="0" smtClean="0"/>
              <a:t>The </a:t>
            </a:r>
            <a:r>
              <a:rPr lang="en-US" dirty="0" err="1" smtClean="0"/>
              <a:t>Hyperledger</a:t>
            </a:r>
            <a:r>
              <a:rPr lang="en-US" dirty="0" smtClean="0"/>
              <a:t> Project is a collaborative effort created to advance </a:t>
            </a:r>
            <a:r>
              <a:rPr lang="en-US" dirty="0" err="1" smtClean="0"/>
              <a:t>blockchain</a:t>
            </a:r>
            <a:r>
              <a:rPr lang="en-US" dirty="0" smtClean="0"/>
              <a:t> technology by identifying and addressing important features for a cross-industry open standard for distributed ledgers that can transform the way business transactions are conducted globally.</a:t>
            </a:r>
            <a:endParaRPr lang="en-US" dirty="0"/>
          </a:p>
        </p:txBody>
      </p:sp>
      <p:sp>
        <p:nvSpPr>
          <p:cNvPr id="4" name="Slide Number Placeholder 3"/>
          <p:cNvSpPr>
            <a:spLocks noGrp="1"/>
          </p:cNvSpPr>
          <p:nvPr>
            <p:ph type="sldNum" sz="quarter" idx="10"/>
          </p:nvPr>
        </p:nvSpPr>
        <p:spPr/>
        <p:txBody>
          <a:bodyPr/>
          <a:lstStyle/>
          <a:p>
            <a:fld id="{1D3DEC93-7CCA-4EFE-971F-352FF7C47803}" type="slidenum">
              <a:rPr lang="en-US" altLang="en-US" smtClean="0"/>
              <a:pPr/>
              <a:t>19</a:t>
            </a:fld>
            <a:endParaRPr lang="en-US" altLang="en-US"/>
          </a:p>
        </p:txBody>
      </p:sp>
    </p:spTree>
    <p:extLst>
      <p:ext uri="{BB962C8B-B14F-4D97-AF65-F5344CB8AC3E}">
        <p14:creationId xmlns:p14="http://schemas.microsoft.com/office/powerpoint/2010/main" val="136362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Clr>
                <a:schemeClr val="accent2"/>
              </a:buClr>
              <a:buFont typeface="Wingdings" panose="05000000000000000000" pitchFamily="2" charset="2"/>
              <a:buNone/>
            </a:pPr>
            <a:r>
              <a:rPr lang="en-US" altLang="en-US" b="1" dirty="0">
                <a:latin typeface="Verdana" panose="020B0604030504040204" pitchFamily="34" charset="0"/>
              </a:rPr>
              <a:t>Large single image database that is less complex and more reliable providing the business with:</a:t>
            </a:r>
          </a:p>
          <a:p>
            <a:pPr algn="l">
              <a:buClr>
                <a:schemeClr val="accent2"/>
              </a:buClr>
              <a:buFont typeface="Wingdings" panose="05000000000000000000" pitchFamily="2" charset="2"/>
              <a:buChar char="§"/>
            </a:pPr>
            <a:r>
              <a:rPr lang="en-US" altLang="en-US" b="1" dirty="0">
                <a:solidFill>
                  <a:schemeClr val="bg1"/>
                </a:solidFill>
                <a:latin typeface="Verdana" panose="020B0604030504040204" pitchFamily="34" charset="0"/>
              </a:rPr>
              <a:t> a single, definitive view of their data</a:t>
            </a:r>
          </a:p>
          <a:p>
            <a:pPr algn="l">
              <a:buClr>
                <a:schemeClr val="accent2"/>
              </a:buClr>
              <a:buFont typeface="Wingdings" panose="05000000000000000000" pitchFamily="2" charset="2"/>
              <a:buNone/>
            </a:pPr>
            <a:r>
              <a:rPr lang="en-US" altLang="en-US" b="1" dirty="0">
                <a:latin typeface="Verdana" panose="020B0604030504040204" pitchFamily="34" charset="0"/>
              </a:rPr>
              <a:t>99.999% Availability, providing the business with a:</a:t>
            </a:r>
          </a:p>
          <a:p>
            <a:pPr algn="l">
              <a:buClr>
                <a:schemeClr val="accent2"/>
              </a:buClr>
              <a:buFont typeface="Wingdings" panose="05000000000000000000" pitchFamily="2" charset="2"/>
              <a:buChar char="§"/>
            </a:pPr>
            <a:r>
              <a:rPr lang="en-US" altLang="en-US" b="1" dirty="0">
                <a:solidFill>
                  <a:schemeClr val="folHlink"/>
                </a:solidFill>
                <a:latin typeface="Verdana" panose="020B0604030504040204" pitchFamily="34" charset="0"/>
              </a:rPr>
              <a:t> </a:t>
            </a:r>
            <a:r>
              <a:rPr lang="en-US" altLang="en-US" b="1" dirty="0">
                <a:solidFill>
                  <a:schemeClr val="bg1"/>
                </a:solidFill>
                <a:latin typeface="Verdana" panose="020B0604030504040204" pitchFamily="34" charset="0"/>
              </a:rPr>
              <a:t>continuously available revenue channel</a:t>
            </a:r>
          </a:p>
          <a:p>
            <a:pPr algn="l">
              <a:buClr>
                <a:schemeClr val="accent2"/>
              </a:buClr>
              <a:buFont typeface="Wingdings" panose="05000000000000000000" pitchFamily="2" charset="2"/>
              <a:buChar char="§"/>
            </a:pPr>
            <a:r>
              <a:rPr lang="en-US" altLang="en-US" b="1" dirty="0">
                <a:solidFill>
                  <a:schemeClr val="bg1"/>
                </a:solidFill>
                <a:latin typeface="Verdana" panose="020B0604030504040204" pitchFamily="34" charset="0"/>
              </a:rPr>
              <a:t> increase in customer satisfaction</a:t>
            </a:r>
          </a:p>
          <a:p>
            <a:pPr algn="l">
              <a:buClr>
                <a:schemeClr val="accent2"/>
              </a:buClr>
              <a:buFont typeface="Wingdings" panose="05000000000000000000" pitchFamily="2" charset="2"/>
              <a:buNone/>
            </a:pPr>
            <a:r>
              <a:rPr lang="en-US" altLang="en-US" b="1" dirty="0">
                <a:latin typeface="Verdana" panose="020B0604030504040204" pitchFamily="34" charset="0"/>
              </a:rPr>
              <a:t>Low response time (avg. less than .2 seconds in z/TPF) providing the business with:</a:t>
            </a:r>
          </a:p>
          <a:p>
            <a:pPr algn="l">
              <a:buClr>
                <a:schemeClr val="accent2"/>
              </a:buClr>
              <a:buFont typeface="Wingdings" panose="05000000000000000000" pitchFamily="2" charset="2"/>
              <a:buChar char="§"/>
            </a:pPr>
            <a:r>
              <a:rPr lang="en-US" altLang="en-US" b="1" dirty="0">
                <a:solidFill>
                  <a:schemeClr val="bg1"/>
                </a:solidFill>
                <a:latin typeface="Verdana" panose="020B0604030504040204" pitchFamily="34" charset="0"/>
              </a:rPr>
              <a:t> a positive/efficient end user experience </a:t>
            </a:r>
          </a:p>
          <a:p>
            <a:pPr algn="l">
              <a:buClr>
                <a:schemeClr val="accent2"/>
              </a:buClr>
              <a:buFont typeface="Wingdings" panose="05000000000000000000" pitchFamily="2" charset="2"/>
              <a:buNone/>
            </a:pPr>
            <a:r>
              <a:rPr lang="en-US" altLang="en-US" b="1" dirty="0">
                <a:latin typeface="Verdana" panose="020B0604030504040204" pitchFamily="34" charset="0"/>
              </a:rPr>
              <a:t>Extreme transaction rates (10s of thousands/sec) providing the business with the ability to:</a:t>
            </a:r>
          </a:p>
          <a:p>
            <a:pPr algn="l">
              <a:buClr>
                <a:schemeClr val="accent2"/>
              </a:buClr>
              <a:buFont typeface="Wingdings" panose="05000000000000000000" pitchFamily="2" charset="2"/>
              <a:buChar char="§"/>
            </a:pPr>
            <a:r>
              <a:rPr lang="en-US" altLang="en-US" b="1" dirty="0">
                <a:latin typeface="Verdana" panose="020B0604030504040204" pitchFamily="34" charset="0"/>
              </a:rPr>
              <a:t> </a:t>
            </a:r>
            <a:r>
              <a:rPr lang="en-US" altLang="en-US" b="1" dirty="0">
                <a:solidFill>
                  <a:schemeClr val="bg1"/>
                </a:solidFill>
                <a:latin typeface="Verdana" panose="020B0604030504040204" pitchFamily="34" charset="0"/>
              </a:rPr>
              <a:t>handle bursts/peaks of usage in an on demand fashion </a:t>
            </a:r>
          </a:p>
          <a:p>
            <a:pPr algn="l">
              <a:buClr>
                <a:schemeClr val="accent2"/>
              </a:buClr>
              <a:buFont typeface="Wingdings" panose="05000000000000000000" pitchFamily="2" charset="2"/>
              <a:buChar char="§"/>
            </a:pPr>
            <a:r>
              <a:rPr lang="en-US" altLang="en-US" b="1" dirty="0">
                <a:solidFill>
                  <a:schemeClr val="bg1"/>
                </a:solidFill>
                <a:latin typeface="Verdana" panose="020B0604030504040204" pitchFamily="34" charset="0"/>
              </a:rPr>
              <a:t> drive down per transaction costs</a:t>
            </a:r>
          </a:p>
          <a:p>
            <a:pPr>
              <a:lnSpc>
                <a:spcPct val="100000"/>
              </a:lnSpc>
            </a:pPr>
            <a:r>
              <a:rPr lang="en-US" altLang="en-US" dirty="0" smtClean="0"/>
              <a:t>z/TPF positioning: purpose-built versus general purpose </a:t>
            </a:r>
          </a:p>
          <a:p>
            <a:pPr>
              <a:lnSpc>
                <a:spcPct val="100000"/>
              </a:lnSpc>
            </a:pPr>
            <a:r>
              <a:rPr lang="en-US" altLang="en-US" dirty="0" smtClean="0"/>
              <a:t>Consolidation versus defection </a:t>
            </a:r>
          </a:p>
          <a:p>
            <a:pPr>
              <a:lnSpc>
                <a:spcPct val="100000"/>
              </a:lnSpc>
            </a:pPr>
            <a:r>
              <a:rPr lang="en-US" altLang="en-US" dirty="0" smtClean="0"/>
              <a:t>“Footprint” growth</a:t>
            </a:r>
            <a:endParaRPr lang="en-US" altLang="en-US" b="1" dirty="0" smtClean="0"/>
          </a:p>
          <a:p>
            <a:pPr algn="l">
              <a:buClr>
                <a:schemeClr val="accent2"/>
              </a:buClr>
              <a:buFont typeface="Wingdings" panose="05000000000000000000" pitchFamily="2" charset="2"/>
              <a:buChar char="§"/>
            </a:pPr>
            <a:endParaRPr lang="en-US" altLang="en-US" b="1" dirty="0">
              <a:solidFill>
                <a:schemeClr val="bg1"/>
              </a:solidFill>
              <a:latin typeface="Verdana" panose="020B0604030504040204" pitchFamily="34" charset="0"/>
            </a:endParaRPr>
          </a:p>
          <a:p>
            <a:endParaRPr lang="en-US" dirty="0"/>
          </a:p>
        </p:txBody>
      </p:sp>
      <p:sp>
        <p:nvSpPr>
          <p:cNvPr id="4" name="Slide Number Placeholder 3"/>
          <p:cNvSpPr>
            <a:spLocks noGrp="1"/>
          </p:cNvSpPr>
          <p:nvPr>
            <p:ph type="sldNum" sz="quarter" idx="10"/>
          </p:nvPr>
        </p:nvSpPr>
        <p:spPr/>
        <p:txBody>
          <a:bodyPr/>
          <a:lstStyle/>
          <a:p>
            <a:fld id="{6D4C6B68-A151-4D4F-B5B1-B4142B6D814B}" type="slidenum">
              <a:rPr lang="en-US" smtClean="0"/>
              <a:t>3</a:t>
            </a:fld>
            <a:endParaRPr lang="en-US"/>
          </a:p>
        </p:txBody>
      </p:sp>
    </p:spTree>
    <p:extLst>
      <p:ext uri="{BB962C8B-B14F-4D97-AF65-F5344CB8AC3E}">
        <p14:creationId xmlns:p14="http://schemas.microsoft.com/office/powerpoint/2010/main" val="753707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IMS strategy – unchanged</a:t>
            </a:r>
          </a:p>
          <a:p>
            <a:endParaRPr lang="en-US" dirty="0"/>
          </a:p>
        </p:txBody>
      </p:sp>
      <p:sp>
        <p:nvSpPr>
          <p:cNvPr id="4" name="Slide Number Placeholder 3"/>
          <p:cNvSpPr>
            <a:spLocks noGrp="1"/>
          </p:cNvSpPr>
          <p:nvPr>
            <p:ph type="sldNum" sz="quarter" idx="10"/>
          </p:nvPr>
        </p:nvSpPr>
        <p:spPr/>
        <p:txBody>
          <a:bodyPr/>
          <a:lstStyle/>
          <a:p>
            <a:fld id="{2935FA9F-7D3F-5741-9EE6-6623220EF666}" type="slidenum">
              <a:rPr lang="en-US" smtClean="0"/>
              <a:pPr/>
              <a:t>5</a:t>
            </a:fld>
            <a:endParaRPr lang="en-US" dirty="0"/>
          </a:p>
        </p:txBody>
      </p:sp>
    </p:spTree>
    <p:extLst>
      <p:ext uri="{BB962C8B-B14F-4D97-AF65-F5344CB8AC3E}">
        <p14:creationId xmlns:p14="http://schemas.microsoft.com/office/powerpoint/2010/main" val="1128449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IMS strategy – unchanged</a:t>
            </a:r>
          </a:p>
          <a:p>
            <a:endParaRPr lang="en-US" dirty="0"/>
          </a:p>
        </p:txBody>
      </p:sp>
      <p:sp>
        <p:nvSpPr>
          <p:cNvPr id="4" name="Slide Number Placeholder 3"/>
          <p:cNvSpPr>
            <a:spLocks noGrp="1"/>
          </p:cNvSpPr>
          <p:nvPr>
            <p:ph type="sldNum" sz="quarter" idx="10"/>
          </p:nvPr>
        </p:nvSpPr>
        <p:spPr/>
        <p:txBody>
          <a:bodyPr/>
          <a:lstStyle/>
          <a:p>
            <a:fld id="{2935FA9F-7D3F-5741-9EE6-6623220EF666}" type="slidenum">
              <a:rPr lang="en-US" smtClean="0"/>
              <a:pPr/>
              <a:t>6</a:t>
            </a:fld>
            <a:endParaRPr lang="en-US" dirty="0"/>
          </a:p>
        </p:txBody>
      </p:sp>
    </p:spTree>
    <p:extLst>
      <p:ext uri="{BB962C8B-B14F-4D97-AF65-F5344CB8AC3E}">
        <p14:creationId xmlns:p14="http://schemas.microsoft.com/office/powerpoint/2010/main" val="1178065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smtClean="0"/>
              <a:t>Introduced to encourage z/TPF modernization, application extension, and integration with other IBM products</a:t>
            </a:r>
          </a:p>
          <a:p>
            <a:r>
              <a:rPr lang="en-US" sz="1200" dirty="0" smtClean="0"/>
              <a:t>TE’s are allowed to run designated new workloads </a:t>
            </a:r>
          </a:p>
          <a:p>
            <a:r>
              <a:rPr lang="en-US" sz="1200" dirty="0" smtClean="0"/>
              <a:t>TE’s are GP engines at a reduced price </a:t>
            </a:r>
          </a:p>
          <a:p>
            <a:pPr marL="457200"/>
            <a:r>
              <a:rPr lang="en-US" sz="1200" dirty="0" smtClean="0"/>
              <a:t>Web Services</a:t>
            </a:r>
          </a:p>
          <a:p>
            <a:pPr marL="457200"/>
            <a:r>
              <a:rPr lang="en-US" sz="1200" dirty="0" smtClean="0"/>
              <a:t>XML Parsing</a:t>
            </a:r>
          </a:p>
          <a:p>
            <a:pPr marL="457200"/>
            <a:r>
              <a:rPr lang="en-US" sz="1200" dirty="0" smtClean="0"/>
              <a:t>JSON</a:t>
            </a:r>
          </a:p>
          <a:p>
            <a:pPr marL="457200"/>
            <a:r>
              <a:rPr lang="en-US" sz="1200" dirty="0" smtClean="0"/>
              <a:t>Business </a:t>
            </a:r>
            <a:r>
              <a:rPr lang="en-US" sz="1200" dirty="0" err="1" smtClean="0"/>
              <a:t>Eventing</a:t>
            </a:r>
            <a:endParaRPr lang="en-US" sz="1200" dirty="0" smtClean="0"/>
          </a:p>
          <a:p>
            <a:pPr marL="457200"/>
            <a:r>
              <a:rPr lang="en-US" sz="1200" dirty="0" smtClean="0"/>
              <a:t>Data </a:t>
            </a:r>
            <a:r>
              <a:rPr lang="en-US" sz="1200" dirty="0" err="1" smtClean="0"/>
              <a:t>Eventing</a:t>
            </a:r>
            <a:endParaRPr lang="en-US" sz="1200" dirty="0" smtClean="0"/>
          </a:p>
          <a:p>
            <a:pPr marL="457200"/>
            <a:r>
              <a:rPr lang="en-US" sz="1200" dirty="0" smtClean="0"/>
              <a:t>DFDL Parsing</a:t>
            </a:r>
          </a:p>
          <a:p>
            <a:pPr marL="457200"/>
            <a:r>
              <a:rPr lang="en-US" sz="1200" dirty="0" smtClean="0"/>
              <a:t>IBM Rules Engine Integration</a:t>
            </a:r>
          </a:p>
          <a:p>
            <a:pPr marL="457200"/>
            <a:r>
              <a:rPr lang="en-US" sz="1200" dirty="0" smtClean="0"/>
              <a:t>Apache HTTP Server</a:t>
            </a:r>
          </a:p>
          <a:p>
            <a:pPr marL="457200"/>
            <a:r>
              <a:rPr lang="en-US" sz="1200" dirty="0" smtClean="0"/>
              <a:t>z/TPF HTTP Server</a:t>
            </a:r>
          </a:p>
          <a:p>
            <a:pPr marL="457200"/>
            <a:r>
              <a:rPr lang="en-US" sz="1200" dirty="0" smtClean="0"/>
              <a:t>LDAP</a:t>
            </a:r>
          </a:p>
          <a:p>
            <a:pPr marL="457200"/>
            <a:r>
              <a:rPr lang="en-US" sz="1200" dirty="0" smtClean="0"/>
              <a:t>Data Compression </a:t>
            </a:r>
          </a:p>
          <a:p>
            <a:pPr marL="457200"/>
            <a:r>
              <a:rPr lang="en-US" sz="1200" dirty="0" err="1" smtClean="0"/>
              <a:t>OpenSSL</a:t>
            </a:r>
            <a:endParaRPr lang="en-US" sz="1200" dirty="0" smtClean="0"/>
          </a:p>
          <a:p>
            <a:pPr marL="457200"/>
            <a:r>
              <a:rPr lang="en-US" sz="1200" dirty="0" smtClean="0"/>
              <a:t>C++ Overhead</a:t>
            </a:r>
          </a:p>
          <a:p>
            <a:endParaRPr lang="en-US" sz="1200" dirty="0" smtClean="0"/>
          </a:p>
          <a:p>
            <a:endParaRPr lang="en-US" dirty="0"/>
          </a:p>
        </p:txBody>
      </p:sp>
      <p:sp>
        <p:nvSpPr>
          <p:cNvPr id="4" name="Slide Number Placeholder 3"/>
          <p:cNvSpPr>
            <a:spLocks noGrp="1"/>
          </p:cNvSpPr>
          <p:nvPr>
            <p:ph type="sldNum" sz="quarter" idx="10"/>
          </p:nvPr>
        </p:nvSpPr>
        <p:spPr/>
        <p:txBody>
          <a:bodyPr/>
          <a:lstStyle/>
          <a:p>
            <a:fld id="{1D3DEC93-7CCA-4EFE-971F-352FF7C47803}" type="slidenum">
              <a:rPr lang="en-US" altLang="en-US" smtClean="0"/>
              <a:pPr/>
              <a:t>8</a:t>
            </a:fld>
            <a:endParaRPr lang="en-US" altLang="en-US"/>
          </a:p>
        </p:txBody>
      </p:sp>
    </p:spTree>
    <p:extLst>
      <p:ext uri="{BB962C8B-B14F-4D97-AF65-F5344CB8AC3E}">
        <p14:creationId xmlns:p14="http://schemas.microsoft.com/office/powerpoint/2010/main" val="1204080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80000"/>
              </a:lnSpc>
            </a:pPr>
            <a:r>
              <a:rPr lang="en-US" altLang="en-US" sz="1200" b="1" dirty="0" smtClean="0"/>
              <a:t>The importance of Java on System z</a:t>
            </a:r>
          </a:p>
          <a:p>
            <a:pPr>
              <a:lnSpc>
                <a:spcPct val="80000"/>
              </a:lnSpc>
            </a:pPr>
            <a:endParaRPr lang="en-US" altLang="en-US" sz="1200" dirty="0" smtClean="0"/>
          </a:p>
          <a:p>
            <a:pPr>
              <a:lnSpc>
                <a:spcPct val="80000"/>
              </a:lnSpc>
            </a:pPr>
            <a:r>
              <a:rPr lang="en-US" altLang="en-US" sz="1200" dirty="0" smtClean="0"/>
              <a:t>Java is a critically important language for System z.  For data serving and transaction serving, which are traditional strengths of the z platform, Java has become foundational.  For instance, WebSphere applications, written in Java and running on System z, provides a key advantage through co-location. The latter results in better response-times, greater throughput and reduced system complexity when driving CICS, IMS and DB2 transactions.  Beyond this, as clients seek to extend and modernize their business logic, Java has become a language of choice for CICS, IMS and DB2 transactions.  </a:t>
            </a:r>
          </a:p>
          <a:p>
            <a:pPr>
              <a:lnSpc>
                <a:spcPct val="80000"/>
              </a:lnSpc>
            </a:pPr>
            <a:endParaRPr lang="en-US" altLang="en-US" sz="1200" dirty="0" smtClean="0"/>
          </a:p>
          <a:p>
            <a:pPr>
              <a:lnSpc>
                <a:spcPct val="80000"/>
              </a:lnSpc>
            </a:pPr>
            <a:r>
              <a:rPr lang="en-US" altLang="en-US" sz="1200" dirty="0" smtClean="0"/>
              <a:t>Java is also critical for enabling next generation workloads in cloud, analytics, mobile and security (CAMS).  Cloud and mobile applications can access data and transaction on z/OS using z/OS Connect (http://www-01.ibm.com/support/</a:t>
            </a:r>
            <a:r>
              <a:rPr lang="en-US" altLang="en-US" sz="1200" dirty="0" err="1" smtClean="0"/>
              <a:t>docview.wss?uid</a:t>
            </a:r>
            <a:r>
              <a:rPr lang="en-US" altLang="en-US" sz="1200" dirty="0" smtClean="0"/>
              <a:t>=tss1wp102439), and other WebSphere solutions – which are all inherently Java-based.  IBM Operation Decision Manager (ODM) is written in Java.  ODM is a platform for managing and executing business rules and business events to help make decisions faster, improve responsiveness, minimize risks and seize opportunities.  The IBM </a:t>
            </a:r>
            <a:r>
              <a:rPr lang="en-US" altLang="en-US" sz="1200" dirty="0" err="1" smtClean="0"/>
              <a:t>MobileFirst</a:t>
            </a:r>
            <a:r>
              <a:rPr lang="en-US" altLang="en-US" sz="1200" dirty="0" smtClean="0"/>
              <a:t> Platform Developer Edition, formerly known as IBM </a:t>
            </a:r>
            <a:r>
              <a:rPr lang="en-US" altLang="en-US" sz="1200" dirty="0" err="1" smtClean="0"/>
              <a:t>Worklight</a:t>
            </a:r>
            <a:r>
              <a:rPr lang="en-US" altLang="en-US" sz="1200" dirty="0" smtClean="0"/>
              <a:t> Developer Edition, provides developers with the tools to quickly deploy mobile solutions using Java.  System z Java also provides a full set of cryptographic functions to implement secure solutions. </a:t>
            </a:r>
          </a:p>
          <a:p>
            <a:pPr>
              <a:lnSpc>
                <a:spcPct val="80000"/>
              </a:lnSpc>
            </a:pPr>
            <a:endParaRPr lang="en-US" altLang="en-US" sz="1200" dirty="0" smtClean="0"/>
          </a:p>
          <a:p>
            <a:pPr>
              <a:lnSpc>
                <a:spcPct val="80000"/>
              </a:lnSpc>
            </a:pPr>
            <a:r>
              <a:rPr lang="en-US" altLang="en-US" sz="1200" dirty="0" smtClean="0"/>
              <a:t>A key strength of Java applications is the ability to immediately benefit from the latest hardware performance improvements using the Just In-Time JIT compiler in the latest Java SDK release. </a:t>
            </a:r>
          </a:p>
          <a:p>
            <a:pPr>
              <a:lnSpc>
                <a:spcPct val="80000"/>
              </a:lnSpc>
            </a:pPr>
            <a:endParaRPr lang="en-US" altLang="en-US" sz="1200" dirty="0" smtClean="0"/>
          </a:p>
          <a:p>
            <a:pPr>
              <a:lnSpc>
                <a:spcPct val="80000"/>
              </a:lnSpc>
            </a:pPr>
            <a:r>
              <a:rPr lang="en-US" altLang="en-US" sz="1200" b="1" dirty="0" smtClean="0"/>
              <a:t>Highlights for IBM Java 8 on IBM z13</a:t>
            </a:r>
          </a:p>
          <a:p>
            <a:pPr>
              <a:lnSpc>
                <a:spcPct val="80000"/>
              </a:lnSpc>
            </a:pPr>
            <a:endParaRPr lang="en-US" altLang="en-US" sz="1200" dirty="0" smtClean="0"/>
          </a:p>
          <a:p>
            <a:pPr>
              <a:lnSpc>
                <a:spcPct val="80000"/>
              </a:lnSpc>
            </a:pPr>
            <a:r>
              <a:rPr lang="en-US" altLang="en-US" sz="1200" dirty="0" smtClean="0"/>
              <a:t>IBM z13 and IBM Java 8 are taking Java performance to new heights!  The combined benefits of IBM Java 8 and z13 features – including Single Instruction Multiple Data (SIMD) vector engine, Symmetric Multi-Threading (SMT) and improved CP Assist for Cryptographic Function (CPACF) -- are providing up-to 2X improvement in throughput-per-core for security-enabled applications and up-to 50% improvement for other generic applications.</a:t>
            </a:r>
          </a:p>
          <a:p>
            <a:pPr>
              <a:lnSpc>
                <a:spcPct val="80000"/>
              </a:lnSpc>
            </a:pPr>
            <a:endParaRPr lang="en-US" altLang="en-US" sz="1200" dirty="0" smtClean="0"/>
          </a:p>
          <a:p>
            <a:pPr>
              <a:lnSpc>
                <a:spcPct val="80000"/>
              </a:lnSpc>
            </a:pPr>
            <a:r>
              <a:rPr lang="en-US" altLang="en-US" sz="1200" dirty="0" smtClean="0"/>
              <a:t>Java 8 exploitation of System z CPACF is the default for System z9 and above on both z/OS and Linux on System z.  The Java 8 SIMD exploitation requires z13 and z/OS 2.1 with PTFs.  z13 </a:t>
            </a:r>
            <a:r>
              <a:rPr lang="en-US" altLang="en-US" sz="1200" dirty="0" err="1" smtClean="0"/>
              <a:t>zIIP</a:t>
            </a:r>
            <a:r>
              <a:rPr lang="en-US" altLang="en-US" sz="1200" dirty="0" smtClean="0"/>
              <a:t> SMT enablement also requires z/OS 2.1 with PTFs. </a:t>
            </a:r>
          </a:p>
          <a:p>
            <a:endParaRPr lang="en-US" dirty="0"/>
          </a:p>
        </p:txBody>
      </p:sp>
      <p:sp>
        <p:nvSpPr>
          <p:cNvPr id="4" name="Slide Number Placeholder 3"/>
          <p:cNvSpPr>
            <a:spLocks noGrp="1"/>
          </p:cNvSpPr>
          <p:nvPr>
            <p:ph type="sldNum" sz="quarter" idx="10"/>
          </p:nvPr>
        </p:nvSpPr>
        <p:spPr/>
        <p:txBody>
          <a:bodyPr/>
          <a:lstStyle/>
          <a:p>
            <a:fld id="{1D3DEC93-7CCA-4EFE-971F-352FF7C47803}" type="slidenum">
              <a:rPr lang="en-US" altLang="en-US" smtClean="0"/>
              <a:pPr/>
              <a:t>11</a:t>
            </a:fld>
            <a:endParaRPr lang="en-US" altLang="en-US"/>
          </a:p>
        </p:txBody>
      </p:sp>
    </p:spTree>
    <p:extLst>
      <p:ext uri="{BB962C8B-B14F-4D97-AF65-F5344CB8AC3E}">
        <p14:creationId xmlns:p14="http://schemas.microsoft.com/office/powerpoint/2010/main" val="2128145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Hill 1</a:t>
            </a:r>
          </a:p>
          <a:p>
            <a:endParaRPr lang="en-US" sz="1000" b="1" dirty="0"/>
          </a:p>
          <a:p>
            <a:r>
              <a:rPr lang="en-US" altLang="en-US" sz="2200" b="1" dirty="0"/>
              <a:t>An application programmer can read and update z/TPF data from a distributed platform using an unmodified standard NoSQL client</a:t>
            </a:r>
          </a:p>
          <a:p>
            <a:endParaRPr lang="en-US" b="1" dirty="0" smtClean="0"/>
          </a:p>
          <a:p>
            <a:r>
              <a:rPr lang="en-US" b="1" dirty="0" smtClean="0"/>
              <a:t>Hill 2</a:t>
            </a:r>
          </a:p>
          <a:p>
            <a:endParaRPr lang="en-US" sz="1000" b="1" dirty="0"/>
          </a:p>
          <a:p>
            <a:pPr marL="0" lvl="1"/>
            <a:r>
              <a:rPr lang="en-US" altLang="en-US" sz="2200" b="1" dirty="0"/>
              <a:t>A business analyst can do analytics and queries (SQL or other) against a near real-time copy of the z/TPF FIND/FILE data without any z/TPF application changes required</a:t>
            </a:r>
          </a:p>
          <a:p>
            <a:endParaRPr lang="en-US" b="1" dirty="0" smtClean="0"/>
          </a:p>
          <a:p>
            <a:r>
              <a:rPr lang="en-US" b="1" dirty="0" smtClean="0"/>
              <a:t>Hill 3</a:t>
            </a:r>
          </a:p>
          <a:p>
            <a:endParaRPr lang="en-US" sz="1000" b="1" dirty="0"/>
          </a:p>
          <a:p>
            <a:r>
              <a:rPr lang="en-US" altLang="en-US" sz="2200" b="1" dirty="0"/>
              <a:t>An IT provider can react to acquisitions and be able to triple the capacity of their z/TPF system with little or no application changes required</a:t>
            </a:r>
            <a:endParaRPr lang="en-US" sz="2200" b="1" dirty="0"/>
          </a:p>
          <a:p>
            <a:endParaRPr lang="en-US" dirty="0" smtClean="0"/>
          </a:p>
          <a:p>
            <a:endParaRPr lang="en-US" dirty="0" smtClean="0"/>
          </a:p>
          <a:p>
            <a:pPr>
              <a:lnSpc>
                <a:spcPct val="120000"/>
              </a:lnSpc>
              <a:spcBef>
                <a:spcPct val="0"/>
              </a:spcBef>
              <a:spcAft>
                <a:spcPts val="611"/>
              </a:spcAft>
              <a:buClr>
                <a:srgbClr val="002060"/>
              </a:buClr>
              <a:buSzPct val="85000"/>
              <a:tabLst>
                <a:tab pos="582330" algn="l"/>
              </a:tabLst>
            </a:pPr>
            <a:r>
              <a:rPr lang="en-US" altLang="en-US" sz="2000" dirty="0">
                <a:cs typeface="Arial" panose="020B0604020202020204" pitchFamily="34" charset="0"/>
              </a:rPr>
              <a:t>Porting IBM Java to z/TPF</a:t>
            </a:r>
          </a:p>
          <a:p>
            <a:pPr marL="524097" lvl="1" indent="-291165">
              <a:lnSpc>
                <a:spcPct val="120000"/>
              </a:lnSpc>
              <a:spcAft>
                <a:spcPts val="611"/>
              </a:spcAft>
              <a:buClr>
                <a:srgbClr val="002060"/>
              </a:buClr>
              <a:buSzPct val="85000"/>
              <a:tabLst>
                <a:tab pos="582330" algn="l"/>
              </a:tabLst>
            </a:pPr>
            <a:r>
              <a:rPr lang="en-US" altLang="en-US" sz="2000" dirty="0">
                <a:cs typeface="Arial" panose="020B0604020202020204" pitchFamily="34" charset="0"/>
              </a:rPr>
              <a:t>In progress, likely delivery in 2016</a:t>
            </a:r>
          </a:p>
          <a:p>
            <a:pPr>
              <a:lnSpc>
                <a:spcPct val="120000"/>
              </a:lnSpc>
              <a:spcBef>
                <a:spcPct val="0"/>
              </a:spcBef>
              <a:spcAft>
                <a:spcPts val="611"/>
              </a:spcAft>
              <a:buClr>
                <a:srgbClr val="002060"/>
              </a:buClr>
              <a:buSzPct val="85000"/>
              <a:tabLst>
                <a:tab pos="582330" algn="l"/>
              </a:tabLst>
            </a:pPr>
            <a:r>
              <a:rPr lang="en-US" altLang="en-US" sz="2000" dirty="0">
                <a:cs typeface="Arial" panose="020B0604020202020204" pitchFamily="34" charset="0"/>
              </a:rPr>
              <a:t>Enables writing/porting Java (J2SE) applications on z/TPF</a:t>
            </a:r>
          </a:p>
          <a:p>
            <a:pPr>
              <a:lnSpc>
                <a:spcPct val="120000"/>
              </a:lnSpc>
              <a:spcBef>
                <a:spcPct val="0"/>
              </a:spcBef>
              <a:spcAft>
                <a:spcPts val="611"/>
              </a:spcAft>
              <a:buClr>
                <a:srgbClr val="002060"/>
              </a:buClr>
              <a:buSzPct val="85000"/>
              <a:tabLst>
                <a:tab pos="582330" algn="l"/>
              </a:tabLst>
            </a:pPr>
            <a:r>
              <a:rPr lang="en-US" altLang="en-US" sz="2000" dirty="0">
                <a:cs typeface="Arial" panose="020B0604020202020204" pitchFamily="34" charset="0"/>
              </a:rPr>
              <a:t>Addresses some key needs:</a:t>
            </a:r>
          </a:p>
          <a:p>
            <a:pPr marL="524097" lvl="1" indent="-291165">
              <a:lnSpc>
                <a:spcPct val="120000"/>
              </a:lnSpc>
              <a:spcAft>
                <a:spcPts val="510"/>
              </a:spcAft>
              <a:buClr>
                <a:srgbClr val="002060"/>
              </a:buClr>
              <a:buSzPct val="85000"/>
              <a:tabLst>
                <a:tab pos="582330" algn="l"/>
              </a:tabLst>
            </a:pPr>
            <a:r>
              <a:rPr lang="en-US" altLang="en-US" sz="2000" i="1" dirty="0">
                <a:cs typeface="Arial" panose="020B0604020202020204" pitchFamily="34" charset="0"/>
              </a:rPr>
              <a:t>Application developer skill base </a:t>
            </a:r>
          </a:p>
          <a:p>
            <a:pPr marL="524097" lvl="1" indent="-291165">
              <a:lnSpc>
                <a:spcPct val="120000"/>
              </a:lnSpc>
              <a:spcAft>
                <a:spcPts val="510"/>
              </a:spcAft>
              <a:buClr>
                <a:srgbClr val="002060"/>
              </a:buClr>
              <a:buSzPct val="85000"/>
              <a:tabLst>
                <a:tab pos="582330" algn="l"/>
              </a:tabLst>
            </a:pPr>
            <a:r>
              <a:rPr lang="en-US" altLang="en-US" sz="2000" i="1" dirty="0">
                <a:cs typeface="Arial" panose="020B0604020202020204" pitchFamily="34" charset="0"/>
              </a:rPr>
              <a:t>Application developer agility</a:t>
            </a:r>
          </a:p>
          <a:p>
            <a:pPr>
              <a:lnSpc>
                <a:spcPct val="120000"/>
              </a:lnSpc>
              <a:spcBef>
                <a:spcPct val="0"/>
              </a:spcBef>
              <a:spcAft>
                <a:spcPts val="611"/>
              </a:spcAft>
              <a:buClr>
                <a:srgbClr val="002060"/>
              </a:buClr>
              <a:buSzPct val="85000"/>
              <a:tabLst>
                <a:tab pos="582330" algn="l"/>
              </a:tabLst>
            </a:pPr>
            <a:r>
              <a:rPr lang="en-US" altLang="en-US" sz="2000" dirty="0">
                <a:cs typeface="Arial" panose="020B0604020202020204" pitchFamily="34" charset="0"/>
              </a:rPr>
              <a:t>Many details still to be worked out</a:t>
            </a:r>
          </a:p>
          <a:p>
            <a:pPr>
              <a:lnSpc>
                <a:spcPct val="120000"/>
              </a:lnSpc>
              <a:spcBef>
                <a:spcPct val="0"/>
              </a:spcBef>
              <a:spcAft>
                <a:spcPts val="611"/>
              </a:spcAft>
              <a:buClr>
                <a:srgbClr val="002060"/>
              </a:buClr>
              <a:buSzPct val="85000"/>
              <a:tabLst>
                <a:tab pos="582330" algn="l"/>
              </a:tabLst>
            </a:pPr>
            <a:r>
              <a:rPr lang="en-US" altLang="en-US" sz="2000" dirty="0">
                <a:cs typeface="Arial" panose="020B0604020202020204" pitchFamily="34" charset="0"/>
              </a:rPr>
              <a:t>Must co-exist with and interface with existing assembler and C/C++  applications  </a:t>
            </a:r>
          </a:p>
          <a:p>
            <a:endParaRPr lang="en-US" dirty="0"/>
          </a:p>
        </p:txBody>
      </p:sp>
      <p:sp>
        <p:nvSpPr>
          <p:cNvPr id="4" name="Slide Number Placeholder 3"/>
          <p:cNvSpPr>
            <a:spLocks noGrp="1"/>
          </p:cNvSpPr>
          <p:nvPr>
            <p:ph type="sldNum" sz="quarter" idx="10"/>
          </p:nvPr>
        </p:nvSpPr>
        <p:spPr/>
        <p:txBody>
          <a:bodyPr/>
          <a:lstStyle/>
          <a:p>
            <a:fld id="{6D4C6B68-A151-4D4F-B5B1-B4142B6D814B}" type="slidenum">
              <a:rPr lang="en-US" smtClean="0"/>
              <a:t>12</a:t>
            </a:fld>
            <a:endParaRPr lang="en-US"/>
          </a:p>
        </p:txBody>
      </p:sp>
    </p:spTree>
    <p:extLst>
      <p:ext uri="{BB962C8B-B14F-4D97-AF65-F5344CB8AC3E}">
        <p14:creationId xmlns:p14="http://schemas.microsoft.com/office/powerpoint/2010/main" val="721046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Header Placeholder 1"/>
          <p:cNvSpPr txBox="1">
            <a:spLocks noGrp="1"/>
          </p:cNvSpPr>
          <p:nvPr/>
        </p:nvSpPr>
        <p:spPr bwMode="auto">
          <a:xfrm>
            <a:off x="0" y="0"/>
            <a:ext cx="297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3" tIns="45712" rIns="91423" bIns="45712"/>
          <a:lstStyle>
            <a:lvl1pPr eaLnBrk="0" hangingPunct="0">
              <a:defRPr sz="2200">
                <a:solidFill>
                  <a:schemeClr val="hlink"/>
                </a:solidFill>
                <a:latin typeface="Arial" charset="0"/>
                <a:ea typeface="MS PGothic" charset="0"/>
                <a:cs typeface="MS PGothic" charset="0"/>
              </a:defRPr>
            </a:lvl1pPr>
            <a:lvl2pPr marL="742950" indent="-285750" eaLnBrk="0" hangingPunct="0">
              <a:defRPr sz="2200">
                <a:solidFill>
                  <a:schemeClr val="hlink"/>
                </a:solidFill>
                <a:latin typeface="Arial" charset="0"/>
                <a:ea typeface="MS PGothic" charset="0"/>
                <a:cs typeface="MS PGothic" charset="0"/>
              </a:defRPr>
            </a:lvl2pPr>
            <a:lvl3pPr marL="1143000" indent="-228600" eaLnBrk="0" hangingPunct="0">
              <a:defRPr sz="2200">
                <a:solidFill>
                  <a:schemeClr val="hlink"/>
                </a:solidFill>
                <a:latin typeface="Arial" charset="0"/>
                <a:ea typeface="MS PGothic" charset="0"/>
                <a:cs typeface="MS PGothic" charset="0"/>
              </a:defRPr>
            </a:lvl3pPr>
            <a:lvl4pPr marL="1600200" indent="-228600" eaLnBrk="0" hangingPunct="0">
              <a:defRPr sz="2200">
                <a:solidFill>
                  <a:schemeClr val="hlink"/>
                </a:solidFill>
                <a:latin typeface="Arial" charset="0"/>
                <a:ea typeface="MS PGothic" charset="0"/>
                <a:cs typeface="MS PGothic" charset="0"/>
              </a:defRPr>
            </a:lvl4pPr>
            <a:lvl5pPr marL="2057400" indent="-228600" eaLnBrk="0" hangingPunct="0">
              <a:defRPr sz="2200">
                <a:solidFill>
                  <a:schemeClr val="hlink"/>
                </a:solidFill>
                <a:latin typeface="Arial" charset="0"/>
                <a:ea typeface="MS PGothic" charset="0"/>
                <a:cs typeface="MS PGothic" charset="0"/>
              </a:defRPr>
            </a:lvl5pPr>
            <a:lvl6pPr marL="2514600" indent="-228600" eaLnBrk="0" fontAlgn="base" hangingPunct="0">
              <a:lnSpc>
                <a:spcPct val="90000"/>
              </a:lnSpc>
              <a:spcBef>
                <a:spcPct val="0"/>
              </a:spcBef>
              <a:spcAft>
                <a:spcPct val="0"/>
              </a:spcAft>
              <a:defRPr sz="2200">
                <a:solidFill>
                  <a:schemeClr val="hlink"/>
                </a:solidFill>
                <a:latin typeface="Arial" charset="0"/>
                <a:ea typeface="MS PGothic" charset="0"/>
                <a:cs typeface="MS PGothic" charset="0"/>
              </a:defRPr>
            </a:lvl6pPr>
            <a:lvl7pPr marL="2971800" indent="-228600" eaLnBrk="0" fontAlgn="base" hangingPunct="0">
              <a:lnSpc>
                <a:spcPct val="90000"/>
              </a:lnSpc>
              <a:spcBef>
                <a:spcPct val="0"/>
              </a:spcBef>
              <a:spcAft>
                <a:spcPct val="0"/>
              </a:spcAft>
              <a:defRPr sz="2200">
                <a:solidFill>
                  <a:schemeClr val="hlink"/>
                </a:solidFill>
                <a:latin typeface="Arial" charset="0"/>
                <a:ea typeface="MS PGothic" charset="0"/>
                <a:cs typeface="MS PGothic" charset="0"/>
              </a:defRPr>
            </a:lvl7pPr>
            <a:lvl8pPr marL="3429000" indent="-228600" eaLnBrk="0" fontAlgn="base" hangingPunct="0">
              <a:lnSpc>
                <a:spcPct val="90000"/>
              </a:lnSpc>
              <a:spcBef>
                <a:spcPct val="0"/>
              </a:spcBef>
              <a:spcAft>
                <a:spcPct val="0"/>
              </a:spcAft>
              <a:defRPr sz="2200">
                <a:solidFill>
                  <a:schemeClr val="hlink"/>
                </a:solidFill>
                <a:latin typeface="Arial" charset="0"/>
                <a:ea typeface="MS PGothic" charset="0"/>
                <a:cs typeface="MS PGothic" charset="0"/>
              </a:defRPr>
            </a:lvl8pPr>
            <a:lvl9pPr marL="3886200" indent="-228600" eaLnBrk="0" fontAlgn="base" hangingPunct="0">
              <a:lnSpc>
                <a:spcPct val="90000"/>
              </a:lnSpc>
              <a:spcBef>
                <a:spcPct val="0"/>
              </a:spcBef>
              <a:spcAft>
                <a:spcPct val="0"/>
              </a:spcAft>
              <a:defRPr sz="2200">
                <a:solidFill>
                  <a:schemeClr val="hlink"/>
                </a:solidFill>
                <a:latin typeface="Arial" charset="0"/>
                <a:ea typeface="MS PGothic" charset="0"/>
                <a:cs typeface="MS PGothic" charset="0"/>
              </a:defRPr>
            </a:lvl9pPr>
          </a:lstStyle>
          <a:p>
            <a:pPr eaLnBrk="1" hangingPunct="1"/>
            <a:r>
              <a:rPr lang="en-US" sz="1200">
                <a:solidFill>
                  <a:srgbClr val="000000"/>
                </a:solidFill>
                <a:latin typeface="Calibri" charset="0"/>
              </a:rPr>
              <a:t>IBM IOD 2011</a:t>
            </a:r>
          </a:p>
        </p:txBody>
      </p:sp>
      <p:sp>
        <p:nvSpPr>
          <p:cNvPr id="25602" name="Date Placeholder 2"/>
          <p:cNvSpPr txBox="1">
            <a:spLocks noGrp="1"/>
          </p:cNvSpPr>
          <p:nvPr/>
        </p:nvSpPr>
        <p:spPr bwMode="auto">
          <a:xfrm>
            <a:off x="3883025" y="0"/>
            <a:ext cx="297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3" tIns="45712" rIns="91423" bIns="45712"/>
          <a:lstStyle>
            <a:lvl1pPr eaLnBrk="0" hangingPunct="0">
              <a:defRPr sz="2200">
                <a:solidFill>
                  <a:schemeClr val="hlink"/>
                </a:solidFill>
                <a:latin typeface="Arial" charset="0"/>
                <a:ea typeface="MS PGothic" charset="0"/>
                <a:cs typeface="MS PGothic" charset="0"/>
              </a:defRPr>
            </a:lvl1pPr>
            <a:lvl2pPr marL="742950" indent="-285750" eaLnBrk="0" hangingPunct="0">
              <a:defRPr sz="2200">
                <a:solidFill>
                  <a:schemeClr val="hlink"/>
                </a:solidFill>
                <a:latin typeface="Arial" charset="0"/>
                <a:ea typeface="MS PGothic" charset="0"/>
                <a:cs typeface="MS PGothic" charset="0"/>
              </a:defRPr>
            </a:lvl2pPr>
            <a:lvl3pPr marL="1143000" indent="-228600" eaLnBrk="0" hangingPunct="0">
              <a:defRPr sz="2200">
                <a:solidFill>
                  <a:schemeClr val="hlink"/>
                </a:solidFill>
                <a:latin typeface="Arial" charset="0"/>
                <a:ea typeface="MS PGothic" charset="0"/>
                <a:cs typeface="MS PGothic" charset="0"/>
              </a:defRPr>
            </a:lvl3pPr>
            <a:lvl4pPr marL="1600200" indent="-228600" eaLnBrk="0" hangingPunct="0">
              <a:defRPr sz="2200">
                <a:solidFill>
                  <a:schemeClr val="hlink"/>
                </a:solidFill>
                <a:latin typeface="Arial" charset="0"/>
                <a:ea typeface="MS PGothic" charset="0"/>
                <a:cs typeface="MS PGothic" charset="0"/>
              </a:defRPr>
            </a:lvl4pPr>
            <a:lvl5pPr marL="2057400" indent="-228600" eaLnBrk="0" hangingPunct="0">
              <a:defRPr sz="2200">
                <a:solidFill>
                  <a:schemeClr val="hlink"/>
                </a:solidFill>
                <a:latin typeface="Arial" charset="0"/>
                <a:ea typeface="MS PGothic" charset="0"/>
                <a:cs typeface="MS PGothic" charset="0"/>
              </a:defRPr>
            </a:lvl5pPr>
            <a:lvl6pPr marL="2514600" indent="-228600" eaLnBrk="0" fontAlgn="base" hangingPunct="0">
              <a:lnSpc>
                <a:spcPct val="90000"/>
              </a:lnSpc>
              <a:spcBef>
                <a:spcPct val="0"/>
              </a:spcBef>
              <a:spcAft>
                <a:spcPct val="0"/>
              </a:spcAft>
              <a:defRPr sz="2200">
                <a:solidFill>
                  <a:schemeClr val="hlink"/>
                </a:solidFill>
                <a:latin typeface="Arial" charset="0"/>
                <a:ea typeface="MS PGothic" charset="0"/>
                <a:cs typeface="MS PGothic" charset="0"/>
              </a:defRPr>
            </a:lvl6pPr>
            <a:lvl7pPr marL="2971800" indent="-228600" eaLnBrk="0" fontAlgn="base" hangingPunct="0">
              <a:lnSpc>
                <a:spcPct val="90000"/>
              </a:lnSpc>
              <a:spcBef>
                <a:spcPct val="0"/>
              </a:spcBef>
              <a:spcAft>
                <a:spcPct val="0"/>
              </a:spcAft>
              <a:defRPr sz="2200">
                <a:solidFill>
                  <a:schemeClr val="hlink"/>
                </a:solidFill>
                <a:latin typeface="Arial" charset="0"/>
                <a:ea typeface="MS PGothic" charset="0"/>
                <a:cs typeface="MS PGothic" charset="0"/>
              </a:defRPr>
            </a:lvl7pPr>
            <a:lvl8pPr marL="3429000" indent="-228600" eaLnBrk="0" fontAlgn="base" hangingPunct="0">
              <a:lnSpc>
                <a:spcPct val="90000"/>
              </a:lnSpc>
              <a:spcBef>
                <a:spcPct val="0"/>
              </a:spcBef>
              <a:spcAft>
                <a:spcPct val="0"/>
              </a:spcAft>
              <a:defRPr sz="2200">
                <a:solidFill>
                  <a:schemeClr val="hlink"/>
                </a:solidFill>
                <a:latin typeface="Arial" charset="0"/>
                <a:ea typeface="MS PGothic" charset="0"/>
                <a:cs typeface="MS PGothic" charset="0"/>
              </a:defRPr>
            </a:lvl8pPr>
            <a:lvl9pPr marL="3886200" indent="-228600" eaLnBrk="0" fontAlgn="base" hangingPunct="0">
              <a:lnSpc>
                <a:spcPct val="90000"/>
              </a:lnSpc>
              <a:spcBef>
                <a:spcPct val="0"/>
              </a:spcBef>
              <a:spcAft>
                <a:spcPct val="0"/>
              </a:spcAft>
              <a:defRPr sz="2200">
                <a:solidFill>
                  <a:schemeClr val="hlink"/>
                </a:solidFill>
                <a:latin typeface="Arial" charset="0"/>
                <a:ea typeface="MS PGothic" charset="0"/>
                <a:cs typeface="MS PGothic" charset="0"/>
              </a:defRPr>
            </a:lvl9pPr>
          </a:lstStyle>
          <a:p>
            <a:pPr algn="r" eaLnBrk="1" hangingPunct="1"/>
            <a:fld id="{AE2E8D92-4238-D54A-A5EF-43EAD4F1D4C3}" type="datetime1">
              <a:rPr lang="en-US" sz="1200">
                <a:solidFill>
                  <a:srgbClr val="000000"/>
                </a:solidFill>
                <a:latin typeface="Calibri" charset="0"/>
              </a:rPr>
              <a:pPr algn="r" eaLnBrk="1" hangingPunct="1"/>
              <a:t>9/8/2016</a:t>
            </a:fld>
            <a:endParaRPr lang="en-US" sz="1200">
              <a:solidFill>
                <a:srgbClr val="000000"/>
              </a:solidFill>
              <a:latin typeface="Calibri" charset="0"/>
            </a:endParaRPr>
          </a:p>
        </p:txBody>
      </p:sp>
      <p:sp>
        <p:nvSpPr>
          <p:cNvPr id="25603" name="Footer Placeholder 5"/>
          <p:cNvSpPr txBox="1">
            <a:spLocks noGrp="1"/>
          </p:cNvSpPr>
          <p:nvPr/>
        </p:nvSpPr>
        <p:spPr bwMode="auto">
          <a:xfrm>
            <a:off x="0" y="8685213"/>
            <a:ext cx="297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3" tIns="45712" rIns="91423" bIns="45712" anchor="b"/>
          <a:lstStyle>
            <a:lvl1pPr eaLnBrk="0" hangingPunct="0">
              <a:defRPr sz="2200">
                <a:solidFill>
                  <a:schemeClr val="hlink"/>
                </a:solidFill>
                <a:latin typeface="Arial" charset="0"/>
                <a:ea typeface="MS PGothic" charset="0"/>
                <a:cs typeface="MS PGothic" charset="0"/>
              </a:defRPr>
            </a:lvl1pPr>
            <a:lvl2pPr marL="742950" indent="-285750" eaLnBrk="0" hangingPunct="0">
              <a:defRPr sz="2200">
                <a:solidFill>
                  <a:schemeClr val="hlink"/>
                </a:solidFill>
                <a:latin typeface="Arial" charset="0"/>
                <a:ea typeface="MS PGothic" charset="0"/>
                <a:cs typeface="MS PGothic" charset="0"/>
              </a:defRPr>
            </a:lvl2pPr>
            <a:lvl3pPr marL="1143000" indent="-228600" eaLnBrk="0" hangingPunct="0">
              <a:defRPr sz="2200">
                <a:solidFill>
                  <a:schemeClr val="hlink"/>
                </a:solidFill>
                <a:latin typeface="Arial" charset="0"/>
                <a:ea typeface="MS PGothic" charset="0"/>
                <a:cs typeface="MS PGothic" charset="0"/>
              </a:defRPr>
            </a:lvl3pPr>
            <a:lvl4pPr marL="1600200" indent="-228600" eaLnBrk="0" hangingPunct="0">
              <a:defRPr sz="2200">
                <a:solidFill>
                  <a:schemeClr val="hlink"/>
                </a:solidFill>
                <a:latin typeface="Arial" charset="0"/>
                <a:ea typeface="MS PGothic" charset="0"/>
                <a:cs typeface="MS PGothic" charset="0"/>
              </a:defRPr>
            </a:lvl4pPr>
            <a:lvl5pPr marL="2057400" indent="-228600" eaLnBrk="0" hangingPunct="0">
              <a:defRPr sz="2200">
                <a:solidFill>
                  <a:schemeClr val="hlink"/>
                </a:solidFill>
                <a:latin typeface="Arial" charset="0"/>
                <a:ea typeface="MS PGothic" charset="0"/>
                <a:cs typeface="MS PGothic" charset="0"/>
              </a:defRPr>
            </a:lvl5pPr>
            <a:lvl6pPr marL="2514600" indent="-228600" eaLnBrk="0" fontAlgn="base" hangingPunct="0">
              <a:lnSpc>
                <a:spcPct val="90000"/>
              </a:lnSpc>
              <a:spcBef>
                <a:spcPct val="0"/>
              </a:spcBef>
              <a:spcAft>
                <a:spcPct val="0"/>
              </a:spcAft>
              <a:defRPr sz="2200">
                <a:solidFill>
                  <a:schemeClr val="hlink"/>
                </a:solidFill>
                <a:latin typeface="Arial" charset="0"/>
                <a:ea typeface="MS PGothic" charset="0"/>
                <a:cs typeface="MS PGothic" charset="0"/>
              </a:defRPr>
            </a:lvl6pPr>
            <a:lvl7pPr marL="2971800" indent="-228600" eaLnBrk="0" fontAlgn="base" hangingPunct="0">
              <a:lnSpc>
                <a:spcPct val="90000"/>
              </a:lnSpc>
              <a:spcBef>
                <a:spcPct val="0"/>
              </a:spcBef>
              <a:spcAft>
                <a:spcPct val="0"/>
              </a:spcAft>
              <a:defRPr sz="2200">
                <a:solidFill>
                  <a:schemeClr val="hlink"/>
                </a:solidFill>
                <a:latin typeface="Arial" charset="0"/>
                <a:ea typeface="MS PGothic" charset="0"/>
                <a:cs typeface="MS PGothic" charset="0"/>
              </a:defRPr>
            </a:lvl7pPr>
            <a:lvl8pPr marL="3429000" indent="-228600" eaLnBrk="0" fontAlgn="base" hangingPunct="0">
              <a:lnSpc>
                <a:spcPct val="90000"/>
              </a:lnSpc>
              <a:spcBef>
                <a:spcPct val="0"/>
              </a:spcBef>
              <a:spcAft>
                <a:spcPct val="0"/>
              </a:spcAft>
              <a:defRPr sz="2200">
                <a:solidFill>
                  <a:schemeClr val="hlink"/>
                </a:solidFill>
                <a:latin typeface="Arial" charset="0"/>
                <a:ea typeface="MS PGothic" charset="0"/>
                <a:cs typeface="MS PGothic" charset="0"/>
              </a:defRPr>
            </a:lvl8pPr>
            <a:lvl9pPr marL="3886200" indent="-228600" eaLnBrk="0" fontAlgn="base" hangingPunct="0">
              <a:lnSpc>
                <a:spcPct val="90000"/>
              </a:lnSpc>
              <a:spcBef>
                <a:spcPct val="0"/>
              </a:spcBef>
              <a:spcAft>
                <a:spcPct val="0"/>
              </a:spcAft>
              <a:defRPr sz="2200">
                <a:solidFill>
                  <a:schemeClr val="hlink"/>
                </a:solidFill>
                <a:latin typeface="Arial" charset="0"/>
                <a:ea typeface="MS PGothic" charset="0"/>
                <a:cs typeface="MS PGothic" charset="0"/>
              </a:defRPr>
            </a:lvl9pPr>
          </a:lstStyle>
          <a:p>
            <a:pPr eaLnBrk="1" hangingPunct="1"/>
            <a:r>
              <a:rPr lang="en-US" sz="1200">
                <a:solidFill>
                  <a:srgbClr val="000000"/>
                </a:solidFill>
                <a:latin typeface="Calibri" charset="0"/>
              </a:rPr>
              <a:t>Prensenter name here.ppt</a:t>
            </a:r>
          </a:p>
        </p:txBody>
      </p:sp>
      <p:sp>
        <p:nvSpPr>
          <p:cNvPr id="25604" name="Rectangle 3"/>
          <p:cNvSpPr txBox="1">
            <a:spLocks noGrp="1" noChangeArrowheads="1"/>
          </p:cNvSpPr>
          <p:nvPr/>
        </p:nvSpPr>
        <p:spPr bwMode="auto">
          <a:xfrm>
            <a:off x="3884613" y="0"/>
            <a:ext cx="2973387"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4" rIns="91407" bIns="45704"/>
          <a:lstStyle>
            <a:lvl1pPr defTabSz="912813" eaLnBrk="0" hangingPunct="0">
              <a:defRPr sz="2200">
                <a:solidFill>
                  <a:schemeClr val="hlink"/>
                </a:solidFill>
                <a:latin typeface="Arial" charset="0"/>
                <a:ea typeface="MS PGothic" charset="0"/>
                <a:cs typeface="MS PGothic" charset="0"/>
              </a:defRPr>
            </a:lvl1pPr>
            <a:lvl2pPr marL="742950" indent="-285750" defTabSz="912813" eaLnBrk="0" hangingPunct="0">
              <a:defRPr sz="2200">
                <a:solidFill>
                  <a:schemeClr val="hlink"/>
                </a:solidFill>
                <a:latin typeface="Arial" charset="0"/>
                <a:ea typeface="MS PGothic" charset="0"/>
                <a:cs typeface="MS PGothic" charset="0"/>
              </a:defRPr>
            </a:lvl2pPr>
            <a:lvl3pPr marL="1143000" indent="-228600" defTabSz="912813" eaLnBrk="0" hangingPunct="0">
              <a:defRPr sz="2200">
                <a:solidFill>
                  <a:schemeClr val="hlink"/>
                </a:solidFill>
                <a:latin typeface="Arial" charset="0"/>
                <a:ea typeface="MS PGothic" charset="0"/>
                <a:cs typeface="MS PGothic" charset="0"/>
              </a:defRPr>
            </a:lvl3pPr>
            <a:lvl4pPr marL="1600200" indent="-228600" defTabSz="912813" eaLnBrk="0" hangingPunct="0">
              <a:defRPr sz="2200">
                <a:solidFill>
                  <a:schemeClr val="hlink"/>
                </a:solidFill>
                <a:latin typeface="Arial" charset="0"/>
                <a:ea typeface="MS PGothic" charset="0"/>
                <a:cs typeface="MS PGothic" charset="0"/>
              </a:defRPr>
            </a:lvl4pPr>
            <a:lvl5pPr marL="2057400" indent="-228600" defTabSz="912813" eaLnBrk="0" hangingPunct="0">
              <a:defRPr sz="2200">
                <a:solidFill>
                  <a:schemeClr val="hlink"/>
                </a:solidFill>
                <a:latin typeface="Arial" charset="0"/>
                <a:ea typeface="MS PGothic" charset="0"/>
                <a:cs typeface="MS PGothic" charset="0"/>
              </a:defRPr>
            </a:lvl5pPr>
            <a:lvl6pPr marL="2514600" indent="-228600" defTabSz="912813" eaLnBrk="0" fontAlgn="base" hangingPunct="0">
              <a:lnSpc>
                <a:spcPct val="90000"/>
              </a:lnSpc>
              <a:spcBef>
                <a:spcPct val="0"/>
              </a:spcBef>
              <a:spcAft>
                <a:spcPct val="0"/>
              </a:spcAft>
              <a:defRPr sz="2200">
                <a:solidFill>
                  <a:schemeClr val="hlink"/>
                </a:solidFill>
                <a:latin typeface="Arial" charset="0"/>
                <a:ea typeface="MS PGothic" charset="0"/>
                <a:cs typeface="MS PGothic" charset="0"/>
              </a:defRPr>
            </a:lvl6pPr>
            <a:lvl7pPr marL="2971800" indent="-228600" defTabSz="912813" eaLnBrk="0" fontAlgn="base" hangingPunct="0">
              <a:lnSpc>
                <a:spcPct val="90000"/>
              </a:lnSpc>
              <a:spcBef>
                <a:spcPct val="0"/>
              </a:spcBef>
              <a:spcAft>
                <a:spcPct val="0"/>
              </a:spcAft>
              <a:defRPr sz="2200">
                <a:solidFill>
                  <a:schemeClr val="hlink"/>
                </a:solidFill>
                <a:latin typeface="Arial" charset="0"/>
                <a:ea typeface="MS PGothic" charset="0"/>
                <a:cs typeface="MS PGothic" charset="0"/>
              </a:defRPr>
            </a:lvl7pPr>
            <a:lvl8pPr marL="3429000" indent="-228600" defTabSz="912813" eaLnBrk="0" fontAlgn="base" hangingPunct="0">
              <a:lnSpc>
                <a:spcPct val="90000"/>
              </a:lnSpc>
              <a:spcBef>
                <a:spcPct val="0"/>
              </a:spcBef>
              <a:spcAft>
                <a:spcPct val="0"/>
              </a:spcAft>
              <a:defRPr sz="2200">
                <a:solidFill>
                  <a:schemeClr val="hlink"/>
                </a:solidFill>
                <a:latin typeface="Arial" charset="0"/>
                <a:ea typeface="MS PGothic" charset="0"/>
                <a:cs typeface="MS PGothic" charset="0"/>
              </a:defRPr>
            </a:lvl8pPr>
            <a:lvl9pPr marL="3886200" indent="-228600" defTabSz="912813" eaLnBrk="0" fontAlgn="base" hangingPunct="0">
              <a:lnSpc>
                <a:spcPct val="90000"/>
              </a:lnSpc>
              <a:spcBef>
                <a:spcPct val="0"/>
              </a:spcBef>
              <a:spcAft>
                <a:spcPct val="0"/>
              </a:spcAft>
              <a:defRPr sz="2200">
                <a:solidFill>
                  <a:schemeClr val="hlink"/>
                </a:solidFill>
                <a:latin typeface="Arial" charset="0"/>
                <a:ea typeface="MS PGothic" charset="0"/>
                <a:cs typeface="MS PGothic" charset="0"/>
              </a:defRPr>
            </a:lvl9pPr>
          </a:lstStyle>
          <a:p>
            <a:pPr algn="r"/>
            <a:fld id="{4FB84F81-4B45-7B42-B7BC-487520BFD137}" type="datetime8">
              <a:rPr lang="en-US" sz="1200">
                <a:solidFill>
                  <a:srgbClr val="000000"/>
                </a:solidFill>
              </a:rPr>
              <a:pPr algn="r"/>
              <a:t>9/8/2016 11:26 AM</a:t>
            </a:fld>
            <a:endParaRPr lang="en-US" sz="1200">
              <a:solidFill>
                <a:srgbClr val="000000"/>
              </a:solidFill>
            </a:endParaRPr>
          </a:p>
        </p:txBody>
      </p:sp>
      <p:sp>
        <p:nvSpPr>
          <p:cNvPr id="25605" name="Rectangle 7"/>
          <p:cNvSpPr txBox="1">
            <a:spLocks noGrp="1" noChangeArrowheads="1"/>
          </p:cNvSpPr>
          <p:nvPr/>
        </p:nvSpPr>
        <p:spPr bwMode="auto">
          <a:xfrm>
            <a:off x="3884613" y="8688388"/>
            <a:ext cx="2973387"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4" rIns="91407" bIns="45704" anchor="b"/>
          <a:lstStyle>
            <a:lvl1pPr defTabSz="912813" eaLnBrk="0" hangingPunct="0">
              <a:defRPr sz="2200">
                <a:solidFill>
                  <a:schemeClr val="hlink"/>
                </a:solidFill>
                <a:latin typeface="Arial" charset="0"/>
                <a:ea typeface="MS PGothic" charset="0"/>
                <a:cs typeface="MS PGothic" charset="0"/>
              </a:defRPr>
            </a:lvl1pPr>
            <a:lvl2pPr marL="742950" indent="-285750" defTabSz="912813" eaLnBrk="0" hangingPunct="0">
              <a:defRPr sz="2200">
                <a:solidFill>
                  <a:schemeClr val="hlink"/>
                </a:solidFill>
                <a:latin typeface="Arial" charset="0"/>
                <a:ea typeface="MS PGothic" charset="0"/>
                <a:cs typeface="MS PGothic" charset="0"/>
              </a:defRPr>
            </a:lvl2pPr>
            <a:lvl3pPr marL="1143000" indent="-228600" defTabSz="912813" eaLnBrk="0" hangingPunct="0">
              <a:defRPr sz="2200">
                <a:solidFill>
                  <a:schemeClr val="hlink"/>
                </a:solidFill>
                <a:latin typeface="Arial" charset="0"/>
                <a:ea typeface="MS PGothic" charset="0"/>
                <a:cs typeface="MS PGothic" charset="0"/>
              </a:defRPr>
            </a:lvl3pPr>
            <a:lvl4pPr marL="1600200" indent="-228600" defTabSz="912813" eaLnBrk="0" hangingPunct="0">
              <a:defRPr sz="2200">
                <a:solidFill>
                  <a:schemeClr val="hlink"/>
                </a:solidFill>
                <a:latin typeface="Arial" charset="0"/>
                <a:ea typeface="MS PGothic" charset="0"/>
                <a:cs typeface="MS PGothic" charset="0"/>
              </a:defRPr>
            </a:lvl4pPr>
            <a:lvl5pPr marL="2057400" indent="-228600" defTabSz="912813" eaLnBrk="0" hangingPunct="0">
              <a:defRPr sz="2200">
                <a:solidFill>
                  <a:schemeClr val="hlink"/>
                </a:solidFill>
                <a:latin typeface="Arial" charset="0"/>
                <a:ea typeface="MS PGothic" charset="0"/>
                <a:cs typeface="MS PGothic" charset="0"/>
              </a:defRPr>
            </a:lvl5pPr>
            <a:lvl6pPr marL="2514600" indent="-228600" defTabSz="912813" eaLnBrk="0" fontAlgn="base" hangingPunct="0">
              <a:lnSpc>
                <a:spcPct val="90000"/>
              </a:lnSpc>
              <a:spcBef>
                <a:spcPct val="0"/>
              </a:spcBef>
              <a:spcAft>
                <a:spcPct val="0"/>
              </a:spcAft>
              <a:defRPr sz="2200">
                <a:solidFill>
                  <a:schemeClr val="hlink"/>
                </a:solidFill>
                <a:latin typeface="Arial" charset="0"/>
                <a:ea typeface="MS PGothic" charset="0"/>
                <a:cs typeface="MS PGothic" charset="0"/>
              </a:defRPr>
            </a:lvl6pPr>
            <a:lvl7pPr marL="2971800" indent="-228600" defTabSz="912813" eaLnBrk="0" fontAlgn="base" hangingPunct="0">
              <a:lnSpc>
                <a:spcPct val="90000"/>
              </a:lnSpc>
              <a:spcBef>
                <a:spcPct val="0"/>
              </a:spcBef>
              <a:spcAft>
                <a:spcPct val="0"/>
              </a:spcAft>
              <a:defRPr sz="2200">
                <a:solidFill>
                  <a:schemeClr val="hlink"/>
                </a:solidFill>
                <a:latin typeface="Arial" charset="0"/>
                <a:ea typeface="MS PGothic" charset="0"/>
                <a:cs typeface="MS PGothic" charset="0"/>
              </a:defRPr>
            </a:lvl7pPr>
            <a:lvl8pPr marL="3429000" indent="-228600" defTabSz="912813" eaLnBrk="0" fontAlgn="base" hangingPunct="0">
              <a:lnSpc>
                <a:spcPct val="90000"/>
              </a:lnSpc>
              <a:spcBef>
                <a:spcPct val="0"/>
              </a:spcBef>
              <a:spcAft>
                <a:spcPct val="0"/>
              </a:spcAft>
              <a:defRPr sz="2200">
                <a:solidFill>
                  <a:schemeClr val="hlink"/>
                </a:solidFill>
                <a:latin typeface="Arial" charset="0"/>
                <a:ea typeface="MS PGothic" charset="0"/>
                <a:cs typeface="MS PGothic" charset="0"/>
              </a:defRPr>
            </a:lvl8pPr>
            <a:lvl9pPr marL="3886200" indent="-228600" defTabSz="912813" eaLnBrk="0" fontAlgn="base" hangingPunct="0">
              <a:lnSpc>
                <a:spcPct val="90000"/>
              </a:lnSpc>
              <a:spcBef>
                <a:spcPct val="0"/>
              </a:spcBef>
              <a:spcAft>
                <a:spcPct val="0"/>
              </a:spcAft>
              <a:defRPr sz="2200">
                <a:solidFill>
                  <a:schemeClr val="hlink"/>
                </a:solidFill>
                <a:latin typeface="Arial" charset="0"/>
                <a:ea typeface="MS PGothic" charset="0"/>
                <a:cs typeface="MS PGothic" charset="0"/>
              </a:defRPr>
            </a:lvl9pPr>
          </a:lstStyle>
          <a:p>
            <a:pPr algn="r"/>
            <a:fld id="{432AB970-B83A-F140-AB59-F86AB222B233}" type="slidenum">
              <a:rPr lang="en-US" sz="1200">
                <a:solidFill>
                  <a:srgbClr val="000000"/>
                </a:solidFill>
              </a:rPr>
              <a:pPr algn="r"/>
              <a:t>13</a:t>
            </a:fld>
            <a:endParaRPr lang="en-US" sz="1200">
              <a:solidFill>
                <a:srgbClr val="000000"/>
              </a:solidFill>
            </a:endParaRPr>
          </a:p>
        </p:txBody>
      </p:sp>
      <p:sp>
        <p:nvSpPr>
          <p:cNvPr id="25606" name="Rectangle 2"/>
          <p:cNvSpPr>
            <a:spLocks noGrp="1" noRot="1" noChangeAspect="1" noChangeArrowheads="1" noTextEdit="1"/>
          </p:cNvSpPr>
          <p:nvPr>
            <p:ph type="sldImg"/>
          </p:nvPr>
        </p:nvSpPr>
        <p:spPr>
          <a:xfrm>
            <a:off x="381000" y="685800"/>
            <a:ext cx="6096000" cy="3430588"/>
          </a:xfrm>
          <a:ln/>
        </p:spPr>
      </p:sp>
      <p:sp>
        <p:nvSpPr>
          <p:cNvPr id="25607" name="Rectangle 3"/>
          <p:cNvSpPr>
            <a:spLocks noGrp="1" noChangeArrowheads="1"/>
          </p:cNvSpPr>
          <p:nvPr>
            <p:ph type="body" idx="1"/>
          </p:nvPr>
        </p:nvSpPr>
        <p:spPr>
          <a:xfrm>
            <a:off x="915988" y="4343400"/>
            <a:ext cx="5026025"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lIns="91407" tIns="45704" rIns="91407" bIns="45704"/>
          <a:lstStyle/>
          <a:p>
            <a:pPr defTabSz="911225" eaLnBrk="1" hangingPunct="1"/>
            <a:endParaRPr lang="en-US">
              <a:ea typeface="MS PGothic" charset="0"/>
              <a:cs typeface="MS PGothic" charset="0"/>
            </a:endParaRPr>
          </a:p>
        </p:txBody>
      </p:sp>
    </p:spTree>
    <p:extLst>
      <p:ext uri="{BB962C8B-B14F-4D97-AF65-F5344CB8AC3E}">
        <p14:creationId xmlns:p14="http://schemas.microsoft.com/office/powerpoint/2010/main" val="735651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Java</a:t>
            </a:r>
          </a:p>
          <a:p>
            <a:pPr marL="174625" indent="-174625">
              <a:buFont typeface="Arial" charset="0"/>
              <a:buChar char="•"/>
              <a:defRPr sz="1800">
                <a:solidFill>
                  <a:srgbClr val="000000"/>
                </a:solidFill>
              </a:defRPr>
            </a:pPr>
            <a:r>
              <a:rPr lang="en-US" sz="1200" dirty="0" smtClean="0">
                <a:solidFill>
                  <a:schemeClr val="bg2">
                    <a:lumMod val="50000"/>
                  </a:schemeClr>
                </a:solidFill>
              </a:rPr>
              <a:t>Ability to leverage a large programmer skill base</a:t>
            </a:r>
          </a:p>
          <a:p>
            <a:pPr marL="174625" indent="-174625">
              <a:buFont typeface="Arial" charset="0"/>
              <a:buChar char="•"/>
              <a:defRPr sz="1800">
                <a:solidFill>
                  <a:srgbClr val="000000"/>
                </a:solidFill>
              </a:defRPr>
            </a:pPr>
            <a:r>
              <a:rPr lang="en-US" sz="1200" dirty="0" smtClean="0">
                <a:solidFill>
                  <a:schemeClr val="bg2">
                    <a:lumMod val="50000"/>
                  </a:schemeClr>
                </a:solidFill>
              </a:rPr>
              <a:t>Improve time to market and time to value</a:t>
            </a:r>
          </a:p>
          <a:p>
            <a:pPr marL="174625" indent="-174625">
              <a:buFont typeface="Arial" charset="0"/>
              <a:buChar char="•"/>
              <a:defRPr sz="1800">
                <a:solidFill>
                  <a:srgbClr val="000000"/>
                </a:solidFill>
              </a:defRPr>
            </a:pPr>
            <a:r>
              <a:rPr lang="en-US" sz="1200" dirty="0" smtClean="0">
                <a:solidFill>
                  <a:schemeClr val="bg2">
                    <a:lumMod val="50000"/>
                  </a:schemeClr>
                </a:solidFill>
              </a:rPr>
              <a:t>Integration with existing applications</a:t>
            </a:r>
          </a:p>
          <a:p>
            <a:pPr marL="174625" indent="-174625">
              <a:buFont typeface="Arial" charset="0"/>
              <a:buChar char="•"/>
              <a:defRPr sz="1800">
                <a:solidFill>
                  <a:srgbClr val="000000"/>
                </a:solidFill>
              </a:defRPr>
            </a:pPr>
            <a:r>
              <a:rPr lang="en-US" sz="1200" dirty="0" smtClean="0">
                <a:solidFill>
                  <a:schemeClr val="bg2">
                    <a:lumMod val="50000"/>
                  </a:schemeClr>
                </a:solidFill>
              </a:rPr>
              <a:t>Co-exist with existing applications (progressive modernization)</a:t>
            </a:r>
          </a:p>
          <a:p>
            <a:pPr marL="174625" indent="-174625">
              <a:buFont typeface="Arial" charset="0"/>
              <a:buChar char="•"/>
              <a:defRPr sz="1800">
                <a:solidFill>
                  <a:srgbClr val="000000"/>
                </a:solidFill>
              </a:defRPr>
            </a:pPr>
            <a:r>
              <a:rPr lang="en-US" sz="1200" dirty="0" smtClean="0">
                <a:solidFill>
                  <a:schemeClr val="bg2">
                    <a:lumMod val="50000"/>
                  </a:schemeClr>
                </a:solidFill>
              </a:rPr>
              <a:t>Ability to write or port more fit for purpose code to z/TPF</a:t>
            </a:r>
          </a:p>
          <a:p>
            <a:endParaRPr lang="en-US" dirty="0" smtClean="0"/>
          </a:p>
          <a:p>
            <a:r>
              <a:rPr lang="en-US" dirty="0" smtClean="0"/>
              <a:t>ADMA</a:t>
            </a:r>
          </a:p>
          <a:p>
            <a:pPr marL="171450" indent="-171450">
              <a:buFont typeface="Arial" charset="0"/>
              <a:buChar char="•"/>
            </a:pPr>
            <a:r>
              <a:rPr lang="en-US" sz="1200" dirty="0" smtClean="0">
                <a:solidFill>
                  <a:schemeClr val="bg2">
                    <a:lumMod val="50000"/>
                  </a:schemeClr>
                </a:solidFill>
              </a:rPr>
              <a:t>Improve time to market, time to value, and quality</a:t>
            </a:r>
          </a:p>
          <a:p>
            <a:pPr marL="171450" indent="-171450">
              <a:buFont typeface="Arial" charset="0"/>
              <a:buChar char="•"/>
            </a:pPr>
            <a:r>
              <a:rPr lang="en-US" sz="1200" dirty="0" smtClean="0">
                <a:solidFill>
                  <a:schemeClr val="bg2">
                    <a:lumMod val="50000"/>
                  </a:schemeClr>
                </a:solidFill>
              </a:rPr>
              <a:t>Reduce burden/dependence on subject matter experts (SMEs)</a:t>
            </a:r>
          </a:p>
          <a:p>
            <a:pPr marL="171450" indent="-171450">
              <a:buFont typeface="Arial" charset="0"/>
              <a:buChar char="•"/>
            </a:pPr>
            <a:r>
              <a:rPr lang="en-US" sz="1200" dirty="0" smtClean="0">
                <a:solidFill>
                  <a:schemeClr val="bg2">
                    <a:lumMod val="50000"/>
                  </a:schemeClr>
                </a:solidFill>
              </a:rPr>
              <a:t>Improved diagnostic capability of production system problems</a:t>
            </a:r>
          </a:p>
          <a:p>
            <a:pPr marL="171450" indent="-171450">
              <a:buFont typeface="Arial" charset="0"/>
              <a:buChar char="•"/>
            </a:pPr>
            <a:r>
              <a:rPr lang="en-US" sz="1200" dirty="0" smtClean="0">
                <a:solidFill>
                  <a:schemeClr val="bg2">
                    <a:lumMod val="50000"/>
                  </a:schemeClr>
                </a:solidFill>
              </a:rPr>
              <a:t>Provide better information to decision makers</a:t>
            </a:r>
          </a:p>
          <a:p>
            <a:pPr marL="171450" indent="-171450">
              <a:buFont typeface="Arial" charset="0"/>
              <a:buChar char="•"/>
            </a:pPr>
            <a:r>
              <a:rPr lang="en-US" sz="1200" dirty="0" smtClean="0">
                <a:solidFill>
                  <a:schemeClr val="bg2">
                    <a:lumMod val="50000"/>
                  </a:schemeClr>
                </a:solidFill>
              </a:rPr>
              <a:t>Integration with other DevOps tooling</a:t>
            </a:r>
          </a:p>
          <a:p>
            <a:endParaRPr lang="en-US" dirty="0" smtClean="0"/>
          </a:p>
          <a:p>
            <a:r>
              <a:rPr lang="en-US" dirty="0" smtClean="0"/>
              <a:t>MongoDB</a:t>
            </a:r>
          </a:p>
          <a:p>
            <a:pPr marL="171450" lvl="0" indent="-171450">
              <a:buFont typeface="Arial" charset="0"/>
              <a:buChar char="•"/>
              <a:defRPr sz="1800">
                <a:solidFill>
                  <a:srgbClr val="000000"/>
                </a:solidFill>
              </a:defRPr>
            </a:pPr>
            <a:r>
              <a:rPr lang="en-US" sz="1200" dirty="0" smtClean="0">
                <a:solidFill>
                  <a:schemeClr val="bg2">
                    <a:lumMod val="50000"/>
                  </a:schemeClr>
                </a:solidFill>
              </a:rPr>
              <a:t>z/TPF apps can access z/TPF data or remote data using a standard interface </a:t>
            </a:r>
          </a:p>
          <a:p>
            <a:pPr marL="171450" lvl="0" indent="-171450">
              <a:buFont typeface="Arial" charset="0"/>
              <a:buChar char="•"/>
              <a:defRPr sz="1800">
                <a:solidFill>
                  <a:srgbClr val="000000"/>
                </a:solidFill>
              </a:defRPr>
            </a:pPr>
            <a:r>
              <a:rPr lang="en-US" sz="1200" dirty="0" smtClean="0">
                <a:solidFill>
                  <a:schemeClr val="bg2">
                    <a:lumMod val="50000"/>
                  </a:schemeClr>
                </a:solidFill>
              </a:rPr>
              <a:t>Simplified/faster process to allow a remote user to access z/TPF data</a:t>
            </a:r>
          </a:p>
          <a:p>
            <a:pPr marL="171450" indent="-171450">
              <a:buFont typeface="Arial" charset="0"/>
              <a:buChar char="•"/>
            </a:pPr>
            <a:r>
              <a:rPr lang="en-US" sz="1200" dirty="0" smtClean="0">
                <a:solidFill>
                  <a:schemeClr val="bg2">
                    <a:lumMod val="50000"/>
                  </a:schemeClr>
                </a:solidFill>
              </a:rPr>
              <a:t>Ability to debug and fix database problems caused by remote users</a:t>
            </a:r>
          </a:p>
          <a:p>
            <a:pPr marL="171450" indent="-171450">
              <a:buFont typeface="Arial" charset="0"/>
              <a:buChar char="•"/>
            </a:pPr>
            <a:r>
              <a:rPr lang="en-US" sz="1200" dirty="0" smtClean="0">
                <a:solidFill>
                  <a:schemeClr val="bg2">
                    <a:lumMod val="50000"/>
                  </a:schemeClr>
                </a:solidFill>
              </a:rPr>
              <a:t>Ability to access non-z/TPFDF data (FIND/FILE data) remotely using a standard interface </a:t>
            </a:r>
          </a:p>
          <a:p>
            <a:endParaRPr lang="en-US" dirty="0"/>
          </a:p>
        </p:txBody>
      </p:sp>
      <p:sp>
        <p:nvSpPr>
          <p:cNvPr id="4" name="Slide Number Placeholder 3"/>
          <p:cNvSpPr>
            <a:spLocks noGrp="1"/>
          </p:cNvSpPr>
          <p:nvPr>
            <p:ph type="sldNum" sz="quarter" idx="10"/>
          </p:nvPr>
        </p:nvSpPr>
        <p:spPr/>
        <p:txBody>
          <a:bodyPr/>
          <a:lstStyle/>
          <a:p>
            <a:fld id="{1D3DEC93-7CCA-4EFE-971F-352FF7C47803}" type="slidenum">
              <a:rPr lang="en-US" altLang="en-US" smtClean="0"/>
              <a:pPr/>
              <a:t>14</a:t>
            </a:fld>
            <a:endParaRPr lang="en-US" altLang="en-US"/>
          </a:p>
        </p:txBody>
      </p:sp>
    </p:spTree>
    <p:extLst>
      <p:ext uri="{BB962C8B-B14F-4D97-AF65-F5344CB8AC3E}">
        <p14:creationId xmlns:p14="http://schemas.microsoft.com/office/powerpoint/2010/main" val="1546457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6" name="Rectangle 6"/>
          <p:cNvSpPr>
            <a:spLocks noChangeArrowheads="1"/>
          </p:cNvSpPr>
          <p:nvPr/>
        </p:nvSpPr>
        <p:spPr bwMode="black">
          <a:xfrm>
            <a:off x="10119784" y="6537325"/>
            <a:ext cx="18288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lnSpc>
                <a:spcPct val="90000"/>
              </a:lnSpc>
              <a:defRPr sz="2200">
                <a:solidFill>
                  <a:schemeClr val="hlink"/>
                </a:solidFill>
                <a:latin typeface="Arial" panose="020B0604020202020204" pitchFamily="34" charset="0"/>
                <a:cs typeface="Arial" panose="020B0604020202020204" pitchFamily="34" charset="0"/>
              </a:defRPr>
            </a:lvl1pPr>
            <a:lvl2pPr marL="742950" indent="-285750">
              <a:lnSpc>
                <a:spcPct val="90000"/>
              </a:lnSpc>
              <a:defRPr sz="2200">
                <a:solidFill>
                  <a:schemeClr val="hlink"/>
                </a:solidFill>
                <a:latin typeface="Arial" panose="020B0604020202020204" pitchFamily="34" charset="0"/>
                <a:cs typeface="Arial" panose="020B0604020202020204" pitchFamily="34" charset="0"/>
              </a:defRPr>
            </a:lvl2pPr>
            <a:lvl3pPr marL="1143000" indent="-228600">
              <a:lnSpc>
                <a:spcPct val="90000"/>
              </a:lnSpc>
              <a:defRPr sz="2200">
                <a:solidFill>
                  <a:schemeClr val="hlink"/>
                </a:solidFill>
                <a:latin typeface="Arial" panose="020B0604020202020204" pitchFamily="34" charset="0"/>
                <a:cs typeface="Arial" panose="020B0604020202020204" pitchFamily="34" charset="0"/>
              </a:defRPr>
            </a:lvl3pPr>
            <a:lvl4pPr marL="1600200" indent="-228600">
              <a:lnSpc>
                <a:spcPct val="90000"/>
              </a:lnSpc>
              <a:defRPr sz="2200">
                <a:solidFill>
                  <a:schemeClr val="hlink"/>
                </a:solidFill>
                <a:latin typeface="Arial" panose="020B0604020202020204" pitchFamily="34" charset="0"/>
                <a:cs typeface="Arial" panose="020B0604020202020204" pitchFamily="34" charset="0"/>
              </a:defRPr>
            </a:lvl4pPr>
            <a:lvl5pPr marL="2057400" indent="-228600">
              <a:lnSpc>
                <a:spcPct val="90000"/>
              </a:lnSpc>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algn="r" eaLnBrk="1" hangingPunct="1">
              <a:lnSpc>
                <a:spcPct val="100000"/>
              </a:lnSpc>
              <a:defRPr/>
            </a:pPr>
            <a:r>
              <a:rPr lang="en-US" altLang="en-US" sz="800" dirty="0" smtClean="0">
                <a:solidFill>
                  <a:schemeClr val="tx1"/>
                </a:solidFill>
              </a:rPr>
              <a:t>© 2016 IBM Corporation</a:t>
            </a:r>
            <a:endParaRPr lang="en-US" altLang="en-US" sz="1800" dirty="0" smtClean="0">
              <a:solidFill>
                <a:schemeClr val="tx1"/>
              </a:solidFill>
            </a:endParaRPr>
          </a:p>
        </p:txBody>
      </p:sp>
      <p:sp>
        <p:nvSpPr>
          <p:cNvPr id="5123" name="Rectangle 3"/>
          <p:cNvSpPr>
            <a:spLocks noGrp="1" noChangeArrowheads="1"/>
          </p:cNvSpPr>
          <p:nvPr>
            <p:ph type="subTitle" idx="1"/>
          </p:nvPr>
        </p:nvSpPr>
        <p:spPr>
          <a:xfrm>
            <a:off x="335360" y="3717033"/>
            <a:ext cx="8330715" cy="901701"/>
          </a:xfrm>
          <a:solidFill>
            <a:schemeClr val="bg1"/>
          </a:solidFill>
        </p:spPr>
        <p:txBody>
          <a:bodyPr anchor="t">
            <a:normAutofit/>
          </a:bodyPr>
          <a:lstStyle>
            <a:lvl1pPr marL="0" indent="0">
              <a:buFont typeface="Wingdings" panose="05000000000000000000" pitchFamily="2" charset="2"/>
              <a:buNone/>
              <a:defRPr sz="1400"/>
            </a:lvl1pPr>
          </a:lstStyle>
          <a:p>
            <a:pPr lvl="0"/>
            <a:r>
              <a:rPr lang="en-US" altLang="en-US" noProof="0" smtClean="0"/>
              <a:t>Click to edit Master subtitle style</a:t>
            </a:r>
          </a:p>
        </p:txBody>
      </p:sp>
      <p:sp>
        <p:nvSpPr>
          <p:cNvPr id="12" name="object 4"/>
          <p:cNvSpPr>
            <a:spLocks/>
          </p:cNvSpPr>
          <p:nvPr/>
        </p:nvSpPr>
        <p:spPr bwMode="auto">
          <a:xfrm>
            <a:off x="8667751" y="1335088"/>
            <a:ext cx="2992967" cy="1306512"/>
          </a:xfrm>
          <a:custGeom>
            <a:avLst/>
            <a:gdLst>
              <a:gd name="T0" fmla="*/ 1117346 w 2244725"/>
              <a:gd name="T1" fmla="*/ 0 h 1306830"/>
              <a:gd name="T2" fmla="*/ 0 w 2244725"/>
              <a:gd name="T3" fmla="*/ 644159 h 1306830"/>
              <a:gd name="T4" fmla="*/ 1127112 w 2244725"/>
              <a:gd name="T5" fmla="*/ 1301383 h 1306830"/>
              <a:gd name="T6" fmla="*/ 2244712 w 2244725"/>
              <a:gd name="T7" fmla="*/ 649977 h 1306830"/>
              <a:gd name="T8" fmla="*/ 1117346 w 2244725"/>
              <a:gd name="T9" fmla="*/ 0 h 13068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44725" h="1306830">
                <a:moveTo>
                  <a:pt x="1117346" y="0"/>
                </a:moveTo>
                <a:lnTo>
                  <a:pt x="0" y="646671"/>
                </a:lnTo>
                <a:lnTo>
                  <a:pt x="1127112" y="1306461"/>
                </a:lnTo>
                <a:lnTo>
                  <a:pt x="2244712" y="652513"/>
                </a:lnTo>
                <a:lnTo>
                  <a:pt x="1117346" y="0"/>
                </a:lnTo>
                <a:close/>
              </a:path>
            </a:pathLst>
          </a:custGeom>
          <a:solidFill>
            <a:srgbClr val="83D1F5"/>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200"/>
          </a:p>
        </p:txBody>
      </p:sp>
      <p:sp>
        <p:nvSpPr>
          <p:cNvPr id="13" name="object 5"/>
          <p:cNvSpPr>
            <a:spLocks/>
          </p:cNvSpPr>
          <p:nvPr/>
        </p:nvSpPr>
        <p:spPr bwMode="auto">
          <a:xfrm>
            <a:off x="10176934" y="2012951"/>
            <a:ext cx="1490133" cy="3502025"/>
          </a:xfrm>
          <a:custGeom>
            <a:avLst/>
            <a:gdLst>
              <a:gd name="T0" fmla="*/ 1117523 w 1117600"/>
              <a:gd name="T1" fmla="*/ 0 h 3502660"/>
              <a:gd name="T2" fmla="*/ 0 w 1117600"/>
              <a:gd name="T3" fmla="*/ 652032 h 3502660"/>
              <a:gd name="T4" fmla="*/ 0 w 1117600"/>
              <a:gd name="T5" fmla="*/ 3492273 h 3502660"/>
              <a:gd name="T6" fmla="*/ 1117523 w 1117600"/>
              <a:gd name="T7" fmla="*/ 2847335 h 3502660"/>
              <a:gd name="T8" fmla="*/ 1117523 w 1117600"/>
              <a:gd name="T9" fmla="*/ 0 h 35026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7600" h="3502660">
                <a:moveTo>
                  <a:pt x="1117523" y="0"/>
                </a:moveTo>
                <a:lnTo>
                  <a:pt x="0" y="653923"/>
                </a:lnTo>
                <a:lnTo>
                  <a:pt x="0" y="3502418"/>
                </a:lnTo>
                <a:lnTo>
                  <a:pt x="1117523" y="2855607"/>
                </a:lnTo>
                <a:lnTo>
                  <a:pt x="1117523" y="0"/>
                </a:lnTo>
                <a:close/>
              </a:path>
            </a:pathLst>
          </a:custGeom>
          <a:solidFill>
            <a:srgbClr val="83D1F5"/>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200"/>
          </a:p>
        </p:txBody>
      </p:sp>
      <p:sp>
        <p:nvSpPr>
          <p:cNvPr id="14" name="object 6"/>
          <p:cNvSpPr>
            <a:spLocks/>
          </p:cNvSpPr>
          <p:nvPr/>
        </p:nvSpPr>
        <p:spPr bwMode="auto">
          <a:xfrm>
            <a:off x="8636001" y="2006601"/>
            <a:ext cx="1502833" cy="3508375"/>
          </a:xfrm>
          <a:custGeom>
            <a:avLst/>
            <a:gdLst>
              <a:gd name="T0" fmla="*/ 0 w 1127125"/>
              <a:gd name="T1" fmla="*/ 0 h 3508375"/>
              <a:gd name="T2" fmla="*/ 0 w 1127125"/>
              <a:gd name="T3" fmla="*/ 2855633 h 3508375"/>
              <a:gd name="T4" fmla="*/ 1127010 w 1127125"/>
              <a:gd name="T5" fmla="*/ 3507917 h 3508375"/>
              <a:gd name="T6" fmla="*/ 1127010 w 1127125"/>
              <a:gd name="T7" fmla="*/ 659739 h 3508375"/>
              <a:gd name="T8" fmla="*/ 0 w 1127125"/>
              <a:gd name="T9" fmla="*/ 0 h 35083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27125" h="3508375">
                <a:moveTo>
                  <a:pt x="0" y="0"/>
                </a:moveTo>
                <a:lnTo>
                  <a:pt x="0" y="2855633"/>
                </a:lnTo>
                <a:lnTo>
                  <a:pt x="1127010" y="3507917"/>
                </a:lnTo>
                <a:lnTo>
                  <a:pt x="1127010" y="659739"/>
                </a:lnTo>
                <a:lnTo>
                  <a:pt x="0" y="0"/>
                </a:lnTo>
                <a:close/>
              </a:path>
            </a:pathLst>
          </a:custGeom>
          <a:solidFill>
            <a:srgbClr val="83D1F5"/>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200"/>
          </a:p>
        </p:txBody>
      </p:sp>
      <p:sp>
        <p:nvSpPr>
          <p:cNvPr id="15" name="object 7"/>
          <p:cNvSpPr>
            <a:spLocks/>
          </p:cNvSpPr>
          <p:nvPr/>
        </p:nvSpPr>
        <p:spPr bwMode="auto">
          <a:xfrm>
            <a:off x="10189634" y="554038"/>
            <a:ext cx="2002367" cy="5745162"/>
          </a:xfrm>
          <a:custGeom>
            <a:avLst/>
            <a:gdLst>
              <a:gd name="T0" fmla="*/ 1301340 w 1503045"/>
              <a:gd name="T1" fmla="*/ 0 h 5744845"/>
              <a:gd name="T2" fmla="*/ 0 w 1503045"/>
              <a:gd name="T3" fmla="*/ 765478 h 5744845"/>
              <a:gd name="T4" fmla="*/ 1121481 w 1503045"/>
              <a:gd name="T5" fmla="*/ 1426737 h 5744845"/>
              <a:gd name="T6" fmla="*/ 1121481 w 1503045"/>
              <a:gd name="T7" fmla="*/ 4334422 h 5744845"/>
              <a:gd name="T8" fmla="*/ 1117973 w 1503045"/>
              <a:gd name="T9" fmla="*/ 4338537 h 5744845"/>
              <a:gd name="T10" fmla="*/ 12272 w 1503045"/>
              <a:gd name="T11" fmla="*/ 4989823 h 5744845"/>
              <a:gd name="T12" fmla="*/ 1303657 w 1503045"/>
              <a:gd name="T13" fmla="*/ 5749497 h 5744845"/>
              <a:gd name="T14" fmla="*/ 1482275 w 1503045"/>
              <a:gd name="T15" fmla="*/ 5644411 h 5744845"/>
              <a:gd name="T16" fmla="*/ 1482275 w 1503045"/>
              <a:gd name="T17" fmla="*/ 106344 h 5744845"/>
              <a:gd name="T18" fmla="*/ 1301340 w 1503045"/>
              <a:gd name="T19" fmla="*/ 0 h 57448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03045" h="5744845">
                <a:moveTo>
                  <a:pt x="1319060" y="0"/>
                </a:moveTo>
                <a:lnTo>
                  <a:pt x="0" y="764806"/>
                </a:lnTo>
                <a:lnTo>
                  <a:pt x="1136751" y="1425473"/>
                </a:lnTo>
                <a:lnTo>
                  <a:pt x="1136751" y="4330598"/>
                </a:lnTo>
                <a:lnTo>
                  <a:pt x="1133195" y="4334713"/>
                </a:lnTo>
                <a:lnTo>
                  <a:pt x="12433" y="4985423"/>
                </a:lnTo>
                <a:lnTo>
                  <a:pt x="1321409" y="5744425"/>
                </a:lnTo>
                <a:lnTo>
                  <a:pt x="1502460" y="5639435"/>
                </a:lnTo>
                <a:lnTo>
                  <a:pt x="1502460" y="106248"/>
                </a:lnTo>
                <a:lnTo>
                  <a:pt x="1319060" y="0"/>
                </a:lnTo>
                <a:close/>
              </a:path>
            </a:pathLst>
          </a:custGeom>
          <a:solidFill>
            <a:srgbClr val="00A6A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200"/>
          </a:p>
        </p:txBody>
      </p:sp>
      <p:sp>
        <p:nvSpPr>
          <p:cNvPr id="7" name="Title 6"/>
          <p:cNvSpPr>
            <a:spLocks noGrp="1"/>
          </p:cNvSpPr>
          <p:nvPr>
            <p:ph type="title"/>
          </p:nvPr>
        </p:nvSpPr>
        <p:spPr>
          <a:xfrm>
            <a:off x="335361" y="2420888"/>
            <a:ext cx="8292615" cy="1265336"/>
          </a:xfrm>
        </p:spPr>
        <p:txBody>
          <a:bodyPr/>
          <a:lstStyle/>
          <a:p>
            <a:r>
              <a:rPr lang="en-US" smtClean="0"/>
              <a:t>Click to edit Master title style</a:t>
            </a:r>
            <a:endParaRPr lang="en-US" dirty="0"/>
          </a:p>
        </p:txBody>
      </p:sp>
      <p:sp>
        <p:nvSpPr>
          <p:cNvPr id="11" name="object 4"/>
          <p:cNvSpPr>
            <a:spLocks/>
          </p:cNvSpPr>
          <p:nvPr userDrawn="1"/>
        </p:nvSpPr>
        <p:spPr bwMode="auto">
          <a:xfrm>
            <a:off x="8667751" y="1335088"/>
            <a:ext cx="2992967" cy="1306512"/>
          </a:xfrm>
          <a:custGeom>
            <a:avLst/>
            <a:gdLst>
              <a:gd name="T0" fmla="*/ 1117346 w 2244725"/>
              <a:gd name="T1" fmla="*/ 0 h 1306830"/>
              <a:gd name="T2" fmla="*/ 0 w 2244725"/>
              <a:gd name="T3" fmla="*/ 644159 h 1306830"/>
              <a:gd name="T4" fmla="*/ 1127112 w 2244725"/>
              <a:gd name="T5" fmla="*/ 1301383 h 1306830"/>
              <a:gd name="T6" fmla="*/ 2244712 w 2244725"/>
              <a:gd name="T7" fmla="*/ 649977 h 1306830"/>
              <a:gd name="T8" fmla="*/ 1117346 w 2244725"/>
              <a:gd name="T9" fmla="*/ 0 h 13068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44725" h="1306830">
                <a:moveTo>
                  <a:pt x="1117346" y="0"/>
                </a:moveTo>
                <a:lnTo>
                  <a:pt x="0" y="646671"/>
                </a:lnTo>
                <a:lnTo>
                  <a:pt x="1127112" y="1306461"/>
                </a:lnTo>
                <a:lnTo>
                  <a:pt x="2244712" y="652513"/>
                </a:lnTo>
                <a:lnTo>
                  <a:pt x="1117346" y="0"/>
                </a:lnTo>
                <a:close/>
              </a:path>
            </a:pathLst>
          </a:custGeom>
          <a:solidFill>
            <a:srgbClr val="83D1F5"/>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200"/>
          </a:p>
        </p:txBody>
      </p:sp>
      <p:sp>
        <p:nvSpPr>
          <p:cNvPr id="16" name="object 5"/>
          <p:cNvSpPr>
            <a:spLocks/>
          </p:cNvSpPr>
          <p:nvPr userDrawn="1"/>
        </p:nvSpPr>
        <p:spPr bwMode="auto">
          <a:xfrm>
            <a:off x="10176934" y="2012951"/>
            <a:ext cx="1490133" cy="3502025"/>
          </a:xfrm>
          <a:custGeom>
            <a:avLst/>
            <a:gdLst>
              <a:gd name="T0" fmla="*/ 1117523 w 1117600"/>
              <a:gd name="T1" fmla="*/ 0 h 3502660"/>
              <a:gd name="T2" fmla="*/ 0 w 1117600"/>
              <a:gd name="T3" fmla="*/ 652032 h 3502660"/>
              <a:gd name="T4" fmla="*/ 0 w 1117600"/>
              <a:gd name="T5" fmla="*/ 3492273 h 3502660"/>
              <a:gd name="T6" fmla="*/ 1117523 w 1117600"/>
              <a:gd name="T7" fmla="*/ 2847335 h 3502660"/>
              <a:gd name="T8" fmla="*/ 1117523 w 1117600"/>
              <a:gd name="T9" fmla="*/ 0 h 35026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7600" h="3502660">
                <a:moveTo>
                  <a:pt x="1117523" y="0"/>
                </a:moveTo>
                <a:lnTo>
                  <a:pt x="0" y="653923"/>
                </a:lnTo>
                <a:lnTo>
                  <a:pt x="0" y="3502418"/>
                </a:lnTo>
                <a:lnTo>
                  <a:pt x="1117523" y="2855607"/>
                </a:lnTo>
                <a:lnTo>
                  <a:pt x="1117523" y="0"/>
                </a:lnTo>
                <a:close/>
              </a:path>
            </a:pathLst>
          </a:custGeom>
          <a:solidFill>
            <a:srgbClr val="83D1F5"/>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200"/>
          </a:p>
        </p:txBody>
      </p:sp>
      <p:sp>
        <p:nvSpPr>
          <p:cNvPr id="17" name="object 6"/>
          <p:cNvSpPr>
            <a:spLocks/>
          </p:cNvSpPr>
          <p:nvPr userDrawn="1"/>
        </p:nvSpPr>
        <p:spPr bwMode="auto">
          <a:xfrm>
            <a:off x="8636001" y="2006601"/>
            <a:ext cx="1502833" cy="3508375"/>
          </a:xfrm>
          <a:custGeom>
            <a:avLst/>
            <a:gdLst>
              <a:gd name="T0" fmla="*/ 0 w 1127125"/>
              <a:gd name="T1" fmla="*/ 0 h 3508375"/>
              <a:gd name="T2" fmla="*/ 0 w 1127125"/>
              <a:gd name="T3" fmla="*/ 2855633 h 3508375"/>
              <a:gd name="T4" fmla="*/ 1127010 w 1127125"/>
              <a:gd name="T5" fmla="*/ 3507917 h 3508375"/>
              <a:gd name="T6" fmla="*/ 1127010 w 1127125"/>
              <a:gd name="T7" fmla="*/ 659739 h 3508375"/>
              <a:gd name="T8" fmla="*/ 0 w 1127125"/>
              <a:gd name="T9" fmla="*/ 0 h 35083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27125" h="3508375">
                <a:moveTo>
                  <a:pt x="0" y="0"/>
                </a:moveTo>
                <a:lnTo>
                  <a:pt x="0" y="2855633"/>
                </a:lnTo>
                <a:lnTo>
                  <a:pt x="1127010" y="3507917"/>
                </a:lnTo>
                <a:lnTo>
                  <a:pt x="1127010" y="659739"/>
                </a:lnTo>
                <a:lnTo>
                  <a:pt x="0" y="0"/>
                </a:lnTo>
                <a:close/>
              </a:path>
            </a:pathLst>
          </a:custGeom>
          <a:solidFill>
            <a:srgbClr val="83D1F5"/>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200"/>
          </a:p>
        </p:txBody>
      </p:sp>
      <p:sp>
        <p:nvSpPr>
          <p:cNvPr id="18" name="object 7"/>
          <p:cNvSpPr>
            <a:spLocks/>
          </p:cNvSpPr>
          <p:nvPr userDrawn="1"/>
        </p:nvSpPr>
        <p:spPr bwMode="auto">
          <a:xfrm>
            <a:off x="10189634" y="554038"/>
            <a:ext cx="2002367" cy="5745162"/>
          </a:xfrm>
          <a:custGeom>
            <a:avLst/>
            <a:gdLst>
              <a:gd name="T0" fmla="*/ 1301340 w 1503045"/>
              <a:gd name="T1" fmla="*/ 0 h 5744845"/>
              <a:gd name="T2" fmla="*/ 0 w 1503045"/>
              <a:gd name="T3" fmla="*/ 765478 h 5744845"/>
              <a:gd name="T4" fmla="*/ 1121481 w 1503045"/>
              <a:gd name="T5" fmla="*/ 1426737 h 5744845"/>
              <a:gd name="T6" fmla="*/ 1121481 w 1503045"/>
              <a:gd name="T7" fmla="*/ 4334422 h 5744845"/>
              <a:gd name="T8" fmla="*/ 1117973 w 1503045"/>
              <a:gd name="T9" fmla="*/ 4338537 h 5744845"/>
              <a:gd name="T10" fmla="*/ 12272 w 1503045"/>
              <a:gd name="T11" fmla="*/ 4989823 h 5744845"/>
              <a:gd name="T12" fmla="*/ 1303657 w 1503045"/>
              <a:gd name="T13" fmla="*/ 5749497 h 5744845"/>
              <a:gd name="T14" fmla="*/ 1482275 w 1503045"/>
              <a:gd name="T15" fmla="*/ 5644411 h 5744845"/>
              <a:gd name="T16" fmla="*/ 1482275 w 1503045"/>
              <a:gd name="T17" fmla="*/ 106344 h 5744845"/>
              <a:gd name="T18" fmla="*/ 1301340 w 1503045"/>
              <a:gd name="T19" fmla="*/ 0 h 57448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03045" h="5744845">
                <a:moveTo>
                  <a:pt x="1319060" y="0"/>
                </a:moveTo>
                <a:lnTo>
                  <a:pt x="0" y="764806"/>
                </a:lnTo>
                <a:lnTo>
                  <a:pt x="1136751" y="1425473"/>
                </a:lnTo>
                <a:lnTo>
                  <a:pt x="1136751" y="4330598"/>
                </a:lnTo>
                <a:lnTo>
                  <a:pt x="1133195" y="4334713"/>
                </a:lnTo>
                <a:lnTo>
                  <a:pt x="12433" y="4985423"/>
                </a:lnTo>
                <a:lnTo>
                  <a:pt x="1321409" y="5744425"/>
                </a:lnTo>
                <a:lnTo>
                  <a:pt x="1502460" y="5639435"/>
                </a:lnTo>
                <a:lnTo>
                  <a:pt x="1502460" y="106248"/>
                </a:lnTo>
                <a:lnTo>
                  <a:pt x="1319060" y="0"/>
                </a:lnTo>
                <a:close/>
              </a:path>
            </a:pathLst>
          </a:custGeom>
          <a:solidFill>
            <a:srgbClr val="00A6A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200"/>
          </a:p>
        </p:txBody>
      </p:sp>
      <p:sp>
        <p:nvSpPr>
          <p:cNvPr id="19" name="object 4"/>
          <p:cNvSpPr>
            <a:spLocks/>
          </p:cNvSpPr>
          <p:nvPr userDrawn="1"/>
        </p:nvSpPr>
        <p:spPr bwMode="auto">
          <a:xfrm>
            <a:off x="818125" y="966639"/>
            <a:ext cx="50800" cy="122238"/>
          </a:xfrm>
          <a:custGeom>
            <a:avLst/>
            <a:gdLst>
              <a:gd name="T0" fmla="*/ 24623 w 38734"/>
              <a:gd name="T1" fmla="*/ 0 h 121919"/>
              <a:gd name="T2" fmla="*/ 16727 w 38734"/>
              <a:gd name="T3" fmla="*/ 910 h 121919"/>
              <a:gd name="T4" fmla="*/ 7620 w 38734"/>
              <a:gd name="T5" fmla="*/ 3589 h 121919"/>
              <a:gd name="T6" fmla="*/ 410 w 38734"/>
              <a:gd name="T7" fmla="*/ 6875 h 121919"/>
              <a:gd name="T8" fmla="*/ 0 w 38734"/>
              <a:gd name="T9" fmla="*/ 130734 h 121919"/>
              <a:gd name="T10" fmla="*/ 24623 w 38734"/>
              <a:gd name="T11" fmla="*/ 130734 h 121919"/>
              <a:gd name="T12" fmla="*/ 24623 w 38734"/>
              <a:gd name="T13" fmla="*/ 0 h 1219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8734" h="121919">
                <a:moveTo>
                  <a:pt x="38449" y="0"/>
                </a:moveTo>
                <a:lnTo>
                  <a:pt x="26116" y="856"/>
                </a:lnTo>
                <a:lnTo>
                  <a:pt x="11898" y="3346"/>
                </a:lnTo>
                <a:lnTo>
                  <a:pt x="639" y="6406"/>
                </a:lnTo>
                <a:lnTo>
                  <a:pt x="0" y="121828"/>
                </a:lnTo>
                <a:lnTo>
                  <a:pt x="38449" y="121828"/>
                </a:lnTo>
                <a:lnTo>
                  <a:pt x="38449" y="0"/>
                </a:lnTo>
                <a:close/>
              </a:path>
            </a:pathLst>
          </a:custGeom>
          <a:solidFill>
            <a:srgbClr val="00B2E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200"/>
          </a:p>
        </p:txBody>
      </p:sp>
      <p:sp>
        <p:nvSpPr>
          <p:cNvPr id="20" name="object 5"/>
          <p:cNvSpPr>
            <a:spLocks/>
          </p:cNvSpPr>
          <p:nvPr userDrawn="1"/>
        </p:nvSpPr>
        <p:spPr bwMode="auto">
          <a:xfrm>
            <a:off x="526026" y="966639"/>
            <a:ext cx="52917" cy="122238"/>
          </a:xfrm>
          <a:custGeom>
            <a:avLst/>
            <a:gdLst>
              <a:gd name="T0" fmla="*/ 0 w 38734"/>
              <a:gd name="T1" fmla="*/ 0 h 121919"/>
              <a:gd name="T2" fmla="*/ 0 w 38734"/>
              <a:gd name="T3" fmla="*/ 130250 h 121919"/>
              <a:gd name="T4" fmla="*/ 74139 w 38734"/>
              <a:gd name="T5" fmla="*/ 130250 h 121919"/>
              <a:gd name="T6" fmla="*/ 73119 w 38734"/>
              <a:gd name="T7" fmla="*/ 6594 h 121919"/>
              <a:gd name="T8" fmla="*/ 50926 w 38734"/>
              <a:gd name="T9" fmla="*/ 3487 h 121919"/>
              <a:gd name="T10" fmla="*/ 22941 w 38734"/>
              <a:gd name="T11" fmla="*/ 1022 h 121919"/>
              <a:gd name="T12" fmla="*/ 0 w 38734"/>
              <a:gd name="T13" fmla="*/ 0 h 1219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8734" h="121919">
                <a:moveTo>
                  <a:pt x="0" y="0"/>
                </a:moveTo>
                <a:lnTo>
                  <a:pt x="0" y="121378"/>
                </a:lnTo>
                <a:lnTo>
                  <a:pt x="38438" y="121378"/>
                </a:lnTo>
                <a:lnTo>
                  <a:pt x="37908" y="6146"/>
                </a:lnTo>
                <a:lnTo>
                  <a:pt x="26402" y="3245"/>
                </a:lnTo>
                <a:lnTo>
                  <a:pt x="11893" y="946"/>
                </a:lnTo>
                <a:lnTo>
                  <a:pt x="0" y="0"/>
                </a:lnTo>
                <a:close/>
              </a:path>
            </a:pathLst>
          </a:custGeom>
          <a:solidFill>
            <a:srgbClr val="00B2E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200"/>
          </a:p>
        </p:txBody>
      </p:sp>
      <p:sp>
        <p:nvSpPr>
          <p:cNvPr id="21" name="object 6"/>
          <p:cNvSpPr>
            <a:spLocks/>
          </p:cNvSpPr>
          <p:nvPr userDrawn="1"/>
        </p:nvSpPr>
        <p:spPr bwMode="auto">
          <a:xfrm>
            <a:off x="915492" y="971403"/>
            <a:ext cx="50800" cy="420687"/>
          </a:xfrm>
          <a:custGeom>
            <a:avLst/>
            <a:gdLst>
              <a:gd name="T0" fmla="*/ 0 w 38734"/>
              <a:gd name="T1" fmla="*/ 0 h 421639"/>
              <a:gd name="T2" fmla="*/ 0 w 38734"/>
              <a:gd name="T3" fmla="*/ 396463 h 421639"/>
              <a:gd name="T4" fmla="*/ 24623 w 38734"/>
              <a:gd name="T5" fmla="*/ 396463 h 421639"/>
              <a:gd name="T6" fmla="*/ 23892 w 38734"/>
              <a:gd name="T7" fmla="*/ 11081 h 421639"/>
              <a:gd name="T8" fmla="*/ 16843 w 38734"/>
              <a:gd name="T9" fmla="*/ 6653 h 421639"/>
              <a:gd name="T10" fmla="*/ 7542 w 38734"/>
              <a:gd name="T11" fmla="*/ 2279 h 421639"/>
              <a:gd name="T12" fmla="*/ 0 w 38734"/>
              <a:gd name="T13" fmla="*/ 0 h 42163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8734" h="421639">
                <a:moveTo>
                  <a:pt x="0" y="0"/>
                </a:moveTo>
                <a:lnTo>
                  <a:pt x="0" y="421411"/>
                </a:lnTo>
                <a:lnTo>
                  <a:pt x="38449" y="421411"/>
                </a:lnTo>
                <a:lnTo>
                  <a:pt x="37308" y="11777"/>
                </a:lnTo>
                <a:lnTo>
                  <a:pt x="26298" y="7071"/>
                </a:lnTo>
                <a:lnTo>
                  <a:pt x="11777" y="2414"/>
                </a:lnTo>
                <a:lnTo>
                  <a:pt x="0" y="0"/>
                </a:lnTo>
                <a:close/>
              </a:path>
            </a:pathLst>
          </a:custGeom>
          <a:solidFill>
            <a:srgbClr val="00B2E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200"/>
          </a:p>
        </p:txBody>
      </p:sp>
      <p:sp>
        <p:nvSpPr>
          <p:cNvPr id="22" name="object 7"/>
          <p:cNvSpPr>
            <a:spLocks/>
          </p:cNvSpPr>
          <p:nvPr userDrawn="1"/>
        </p:nvSpPr>
        <p:spPr bwMode="auto">
          <a:xfrm>
            <a:off x="430776" y="969815"/>
            <a:ext cx="50800" cy="422275"/>
          </a:xfrm>
          <a:custGeom>
            <a:avLst/>
            <a:gdLst>
              <a:gd name="T0" fmla="*/ 23620 w 38734"/>
              <a:gd name="T1" fmla="*/ 0 h 422275"/>
              <a:gd name="T2" fmla="*/ 15698 w 38734"/>
              <a:gd name="T3" fmla="*/ 3177 h 422275"/>
              <a:gd name="T4" fmla="*/ 6497 w 38734"/>
              <a:gd name="T5" fmla="*/ 7974 h 422275"/>
              <a:gd name="T6" fmla="*/ 0 w 38734"/>
              <a:gd name="T7" fmla="*/ 12264 h 422275"/>
              <a:gd name="T8" fmla="*/ 0 w 38734"/>
              <a:gd name="T9" fmla="*/ 421885 h 422275"/>
              <a:gd name="T10" fmla="*/ 24619 w 38734"/>
              <a:gd name="T11" fmla="*/ 421885 h 422275"/>
              <a:gd name="T12" fmla="*/ 23620 w 38734"/>
              <a:gd name="T13" fmla="*/ 0 h 4222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8734" h="422275">
                <a:moveTo>
                  <a:pt x="36882" y="0"/>
                </a:moveTo>
                <a:lnTo>
                  <a:pt x="24510" y="3177"/>
                </a:lnTo>
                <a:lnTo>
                  <a:pt x="10144" y="7974"/>
                </a:lnTo>
                <a:lnTo>
                  <a:pt x="0" y="12264"/>
                </a:lnTo>
                <a:lnTo>
                  <a:pt x="0" y="421885"/>
                </a:lnTo>
                <a:lnTo>
                  <a:pt x="38438" y="421885"/>
                </a:lnTo>
                <a:lnTo>
                  <a:pt x="36882" y="0"/>
                </a:lnTo>
                <a:close/>
              </a:path>
            </a:pathLst>
          </a:custGeom>
          <a:solidFill>
            <a:srgbClr val="00B2E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200"/>
          </a:p>
        </p:txBody>
      </p:sp>
      <p:sp>
        <p:nvSpPr>
          <p:cNvPr id="23" name="object 8"/>
          <p:cNvSpPr>
            <a:spLocks/>
          </p:cNvSpPr>
          <p:nvPr userDrawn="1"/>
        </p:nvSpPr>
        <p:spPr bwMode="auto">
          <a:xfrm>
            <a:off x="720759" y="990453"/>
            <a:ext cx="52917" cy="325437"/>
          </a:xfrm>
          <a:custGeom>
            <a:avLst/>
            <a:gdLst>
              <a:gd name="T0" fmla="*/ 73386 w 38734"/>
              <a:gd name="T1" fmla="*/ 0 h 326389"/>
              <a:gd name="T2" fmla="*/ 55547 w 38734"/>
              <a:gd name="T3" fmla="*/ 6509 h 326389"/>
              <a:gd name="T4" fmla="*/ 34200 w 38734"/>
              <a:gd name="T5" fmla="*/ 14945 h 326389"/>
              <a:gd name="T6" fmla="*/ 14099 w 38734"/>
              <a:gd name="T7" fmla="*/ 23753 h 326389"/>
              <a:gd name="T8" fmla="*/ 0 w 38734"/>
              <a:gd name="T9" fmla="*/ 31373 h 326389"/>
              <a:gd name="T10" fmla="*/ 0 w 38734"/>
              <a:gd name="T11" fmla="*/ 301539 h 326389"/>
              <a:gd name="T12" fmla="*/ 74139 w 38734"/>
              <a:gd name="T13" fmla="*/ 301539 h 326389"/>
              <a:gd name="T14" fmla="*/ 73386 w 38734"/>
              <a:gd name="T15" fmla="*/ 0 h 3263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734" h="326389">
                <a:moveTo>
                  <a:pt x="38047" y="0"/>
                </a:moveTo>
                <a:lnTo>
                  <a:pt x="28796" y="7041"/>
                </a:lnTo>
                <a:lnTo>
                  <a:pt x="17731" y="16171"/>
                </a:lnTo>
                <a:lnTo>
                  <a:pt x="7311" y="25703"/>
                </a:lnTo>
                <a:lnTo>
                  <a:pt x="0" y="33947"/>
                </a:lnTo>
                <a:lnTo>
                  <a:pt x="0" y="326284"/>
                </a:lnTo>
                <a:lnTo>
                  <a:pt x="38438" y="326284"/>
                </a:lnTo>
                <a:lnTo>
                  <a:pt x="38047" y="0"/>
                </a:lnTo>
                <a:close/>
              </a:path>
            </a:pathLst>
          </a:custGeom>
          <a:solidFill>
            <a:srgbClr val="00B2E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200"/>
          </a:p>
        </p:txBody>
      </p:sp>
      <p:sp>
        <p:nvSpPr>
          <p:cNvPr id="24" name="object 9"/>
          <p:cNvSpPr>
            <a:spLocks/>
          </p:cNvSpPr>
          <p:nvPr userDrawn="1"/>
        </p:nvSpPr>
        <p:spPr bwMode="auto">
          <a:xfrm>
            <a:off x="623392" y="990453"/>
            <a:ext cx="52917" cy="327025"/>
          </a:xfrm>
          <a:custGeom>
            <a:avLst/>
            <a:gdLst>
              <a:gd name="T0" fmla="*/ 659 w 38734"/>
              <a:gd name="T1" fmla="*/ 0 h 327025"/>
              <a:gd name="T2" fmla="*/ 0 w 38734"/>
              <a:gd name="T3" fmla="*/ 326622 h 327025"/>
              <a:gd name="T4" fmla="*/ 74164 w 38734"/>
              <a:gd name="T5" fmla="*/ 326622 h 327025"/>
              <a:gd name="T6" fmla="*/ 74164 w 38734"/>
              <a:gd name="T7" fmla="*/ 33846 h 327025"/>
              <a:gd name="T8" fmla="*/ 60020 w 38734"/>
              <a:gd name="T9" fmla="*/ 25605 h 327025"/>
              <a:gd name="T10" fmla="*/ 39874 w 38734"/>
              <a:gd name="T11" fmla="*/ 16106 h 327025"/>
              <a:gd name="T12" fmla="*/ 18496 w 38734"/>
              <a:gd name="T13" fmla="*/ 7015 h 327025"/>
              <a:gd name="T14" fmla="*/ 659 w 38734"/>
              <a:gd name="T15" fmla="*/ 0 h 3270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734" h="327025">
                <a:moveTo>
                  <a:pt x="342" y="0"/>
                </a:moveTo>
                <a:lnTo>
                  <a:pt x="0" y="326622"/>
                </a:lnTo>
                <a:lnTo>
                  <a:pt x="38449" y="326622"/>
                </a:lnTo>
                <a:lnTo>
                  <a:pt x="38449" y="33846"/>
                </a:lnTo>
                <a:lnTo>
                  <a:pt x="31116" y="25605"/>
                </a:lnTo>
                <a:lnTo>
                  <a:pt x="20672" y="16106"/>
                </a:lnTo>
                <a:lnTo>
                  <a:pt x="9590" y="7015"/>
                </a:lnTo>
                <a:lnTo>
                  <a:pt x="342" y="0"/>
                </a:lnTo>
                <a:close/>
              </a:path>
            </a:pathLst>
          </a:custGeom>
          <a:solidFill>
            <a:srgbClr val="00B2E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200"/>
          </a:p>
        </p:txBody>
      </p:sp>
      <p:sp>
        <p:nvSpPr>
          <p:cNvPr id="25" name="object 10"/>
          <p:cNvSpPr>
            <a:spLocks/>
          </p:cNvSpPr>
          <p:nvPr userDrawn="1"/>
        </p:nvSpPr>
        <p:spPr bwMode="auto">
          <a:xfrm>
            <a:off x="1012859" y="1011089"/>
            <a:ext cx="50800" cy="382588"/>
          </a:xfrm>
          <a:custGeom>
            <a:avLst/>
            <a:gdLst>
              <a:gd name="T0" fmla="*/ 0 w 38734"/>
              <a:gd name="T1" fmla="*/ 0 h 381635"/>
              <a:gd name="T2" fmla="*/ 0 w 38734"/>
              <a:gd name="T3" fmla="*/ 407567 h 381635"/>
              <a:gd name="T4" fmla="*/ 24629 w 38734"/>
              <a:gd name="T5" fmla="*/ 407567 h 381635"/>
              <a:gd name="T6" fmla="*/ 24629 w 38734"/>
              <a:gd name="T7" fmla="*/ 164313 h 381635"/>
              <a:gd name="T8" fmla="*/ 24554 w 38734"/>
              <a:gd name="T9" fmla="*/ 113520 h 381635"/>
              <a:gd name="T10" fmla="*/ 21656 w 38734"/>
              <a:gd name="T11" fmla="*/ 69556 h 381635"/>
              <a:gd name="T12" fmla="*/ 9928 w 38734"/>
              <a:gd name="T13" fmla="*/ 22242 h 381635"/>
              <a:gd name="T14" fmla="*/ 0 w 38734"/>
              <a:gd name="T15" fmla="*/ 0 h 3816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734" h="381635">
                <a:moveTo>
                  <a:pt x="0" y="0"/>
                </a:moveTo>
                <a:lnTo>
                  <a:pt x="0" y="381025"/>
                </a:lnTo>
                <a:lnTo>
                  <a:pt x="38459" y="381025"/>
                </a:lnTo>
                <a:lnTo>
                  <a:pt x="38459" y="153618"/>
                </a:lnTo>
                <a:lnTo>
                  <a:pt x="38336" y="106128"/>
                </a:lnTo>
                <a:lnTo>
                  <a:pt x="33811" y="65027"/>
                </a:lnTo>
                <a:lnTo>
                  <a:pt x="15501" y="20794"/>
                </a:lnTo>
                <a:lnTo>
                  <a:pt x="0" y="0"/>
                </a:lnTo>
                <a:close/>
              </a:path>
            </a:pathLst>
          </a:custGeom>
          <a:solidFill>
            <a:srgbClr val="00B2E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200"/>
          </a:p>
        </p:txBody>
      </p:sp>
      <p:sp>
        <p:nvSpPr>
          <p:cNvPr id="26" name="object 11"/>
          <p:cNvSpPr>
            <a:spLocks/>
          </p:cNvSpPr>
          <p:nvPr userDrawn="1"/>
        </p:nvSpPr>
        <p:spPr bwMode="auto">
          <a:xfrm>
            <a:off x="333409" y="1011089"/>
            <a:ext cx="50800" cy="382588"/>
          </a:xfrm>
          <a:custGeom>
            <a:avLst/>
            <a:gdLst>
              <a:gd name="T0" fmla="*/ 24623 w 38734"/>
              <a:gd name="T1" fmla="*/ 0 h 381635"/>
              <a:gd name="T2" fmla="*/ 7584 w 38734"/>
              <a:gd name="T3" fmla="*/ 44922 h 381635"/>
              <a:gd name="T4" fmla="*/ 560 w 38734"/>
              <a:gd name="T5" fmla="*/ 97682 h 381635"/>
              <a:gd name="T6" fmla="*/ 0 w 38734"/>
              <a:gd name="T7" fmla="*/ 164291 h 381635"/>
              <a:gd name="T8" fmla="*/ 0 w 38734"/>
              <a:gd name="T9" fmla="*/ 407567 h 381635"/>
              <a:gd name="T10" fmla="*/ 24623 w 38734"/>
              <a:gd name="T11" fmla="*/ 407567 h 381635"/>
              <a:gd name="T12" fmla="*/ 24623 w 38734"/>
              <a:gd name="T13" fmla="*/ 0 h 3816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8734" h="381635">
                <a:moveTo>
                  <a:pt x="38449" y="0"/>
                </a:moveTo>
                <a:lnTo>
                  <a:pt x="11841" y="41996"/>
                </a:lnTo>
                <a:lnTo>
                  <a:pt x="874" y="91320"/>
                </a:lnTo>
                <a:lnTo>
                  <a:pt x="0" y="153597"/>
                </a:lnTo>
                <a:lnTo>
                  <a:pt x="0" y="381025"/>
                </a:lnTo>
                <a:lnTo>
                  <a:pt x="38449" y="381025"/>
                </a:lnTo>
                <a:lnTo>
                  <a:pt x="38449" y="0"/>
                </a:lnTo>
                <a:close/>
              </a:path>
            </a:pathLst>
          </a:custGeom>
          <a:solidFill>
            <a:srgbClr val="00B2E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200"/>
          </a:p>
        </p:txBody>
      </p:sp>
      <p:sp>
        <p:nvSpPr>
          <p:cNvPr id="27" name="object 12"/>
          <p:cNvSpPr>
            <a:spLocks/>
          </p:cNvSpPr>
          <p:nvPr userDrawn="1"/>
        </p:nvSpPr>
        <p:spPr bwMode="auto">
          <a:xfrm>
            <a:off x="843525" y="1203177"/>
            <a:ext cx="0" cy="114300"/>
          </a:xfrm>
          <a:custGeom>
            <a:avLst/>
            <a:gdLst>
              <a:gd name="T0" fmla="*/ 0 h 114300"/>
              <a:gd name="T1" fmla="*/ 113965 h 114300"/>
              <a:gd name="T2" fmla="*/ 0 60000 65536"/>
              <a:gd name="T3" fmla="*/ 0 60000 65536"/>
            </a:gdLst>
            <a:ahLst/>
            <a:cxnLst>
              <a:cxn ang="T2">
                <a:pos x="0" y="T0"/>
              </a:cxn>
              <a:cxn ang="T3">
                <a:pos x="0" y="T1"/>
              </a:cxn>
            </a:cxnLst>
            <a:rect l="0" t="0" r="r" b="b"/>
            <a:pathLst>
              <a:path h="114300">
                <a:moveTo>
                  <a:pt x="0" y="0"/>
                </a:moveTo>
                <a:lnTo>
                  <a:pt x="0" y="113965"/>
                </a:lnTo>
              </a:path>
            </a:pathLst>
          </a:custGeom>
          <a:noFill/>
          <a:ln w="38449">
            <a:solidFill>
              <a:srgbClr val="00B2E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28" name="object 13"/>
          <p:cNvSpPr>
            <a:spLocks/>
          </p:cNvSpPr>
          <p:nvPr userDrawn="1"/>
        </p:nvSpPr>
        <p:spPr bwMode="auto">
          <a:xfrm>
            <a:off x="553543" y="1203177"/>
            <a:ext cx="0" cy="114300"/>
          </a:xfrm>
          <a:custGeom>
            <a:avLst/>
            <a:gdLst>
              <a:gd name="T0" fmla="*/ 0 h 114300"/>
              <a:gd name="T1" fmla="*/ 113965 h 114300"/>
              <a:gd name="T2" fmla="*/ 0 60000 65536"/>
              <a:gd name="T3" fmla="*/ 0 60000 65536"/>
            </a:gdLst>
            <a:ahLst/>
            <a:cxnLst>
              <a:cxn ang="T2">
                <a:pos x="0" y="T0"/>
              </a:cxn>
              <a:cxn ang="T3">
                <a:pos x="0" y="T1"/>
              </a:cxn>
            </a:cxnLst>
            <a:rect l="0" t="0" r="r" b="b"/>
            <a:pathLst>
              <a:path h="114300">
                <a:moveTo>
                  <a:pt x="0" y="0"/>
                </a:moveTo>
                <a:lnTo>
                  <a:pt x="0" y="113965"/>
                </a:lnTo>
              </a:path>
            </a:pathLst>
          </a:custGeom>
          <a:noFill/>
          <a:ln w="38438">
            <a:solidFill>
              <a:srgbClr val="00B2E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29" name="object 14"/>
          <p:cNvSpPr>
            <a:spLocks/>
          </p:cNvSpPr>
          <p:nvPr userDrawn="1"/>
        </p:nvSpPr>
        <p:spPr bwMode="auto">
          <a:xfrm>
            <a:off x="358809" y="1430189"/>
            <a:ext cx="0" cy="266700"/>
          </a:xfrm>
          <a:custGeom>
            <a:avLst/>
            <a:gdLst>
              <a:gd name="T0" fmla="*/ 0 h 266064"/>
              <a:gd name="T1" fmla="*/ 283636 h 266064"/>
              <a:gd name="T2" fmla="*/ 0 60000 65536"/>
              <a:gd name="T3" fmla="*/ 0 60000 65536"/>
            </a:gdLst>
            <a:ahLst/>
            <a:cxnLst>
              <a:cxn ang="T2">
                <a:pos x="0" y="T0"/>
              </a:cxn>
              <a:cxn ang="T3">
                <a:pos x="0" y="T1"/>
              </a:cxn>
            </a:cxnLst>
            <a:rect l="0" t="0" r="r" b="b"/>
            <a:pathLst>
              <a:path h="266064">
                <a:moveTo>
                  <a:pt x="0" y="0"/>
                </a:moveTo>
                <a:lnTo>
                  <a:pt x="0" y="265929"/>
                </a:lnTo>
              </a:path>
            </a:pathLst>
          </a:custGeom>
          <a:noFill/>
          <a:ln w="38449">
            <a:solidFill>
              <a:srgbClr val="83D1F5"/>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30" name="object 15"/>
          <p:cNvSpPr>
            <a:spLocks/>
          </p:cNvSpPr>
          <p:nvPr userDrawn="1"/>
        </p:nvSpPr>
        <p:spPr bwMode="auto">
          <a:xfrm>
            <a:off x="456176" y="1430189"/>
            <a:ext cx="0" cy="266700"/>
          </a:xfrm>
          <a:custGeom>
            <a:avLst/>
            <a:gdLst>
              <a:gd name="T0" fmla="*/ 0 h 266064"/>
              <a:gd name="T1" fmla="*/ 283636 h 266064"/>
              <a:gd name="T2" fmla="*/ 0 60000 65536"/>
              <a:gd name="T3" fmla="*/ 0 60000 65536"/>
            </a:gdLst>
            <a:ahLst/>
            <a:cxnLst>
              <a:cxn ang="T2">
                <a:pos x="0" y="T0"/>
              </a:cxn>
              <a:cxn ang="T3">
                <a:pos x="0" y="T1"/>
              </a:cxn>
            </a:cxnLst>
            <a:rect l="0" t="0" r="r" b="b"/>
            <a:pathLst>
              <a:path h="266064">
                <a:moveTo>
                  <a:pt x="0" y="0"/>
                </a:moveTo>
                <a:lnTo>
                  <a:pt x="0" y="265929"/>
                </a:lnTo>
              </a:path>
            </a:pathLst>
          </a:custGeom>
          <a:noFill/>
          <a:ln w="38438">
            <a:solidFill>
              <a:srgbClr val="83D1F5"/>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31" name="object 16"/>
          <p:cNvSpPr>
            <a:spLocks/>
          </p:cNvSpPr>
          <p:nvPr userDrawn="1"/>
        </p:nvSpPr>
        <p:spPr bwMode="auto">
          <a:xfrm>
            <a:off x="940892" y="1430189"/>
            <a:ext cx="0" cy="266700"/>
          </a:xfrm>
          <a:custGeom>
            <a:avLst/>
            <a:gdLst>
              <a:gd name="T0" fmla="*/ 0 h 266064"/>
              <a:gd name="T1" fmla="*/ 283636 h 266064"/>
              <a:gd name="T2" fmla="*/ 0 60000 65536"/>
              <a:gd name="T3" fmla="*/ 0 60000 65536"/>
            </a:gdLst>
            <a:ahLst/>
            <a:cxnLst>
              <a:cxn ang="T2">
                <a:pos x="0" y="T0"/>
              </a:cxn>
              <a:cxn ang="T3">
                <a:pos x="0" y="T1"/>
              </a:cxn>
            </a:cxnLst>
            <a:rect l="0" t="0" r="r" b="b"/>
            <a:pathLst>
              <a:path h="266064">
                <a:moveTo>
                  <a:pt x="0" y="0"/>
                </a:moveTo>
                <a:lnTo>
                  <a:pt x="0" y="265929"/>
                </a:lnTo>
              </a:path>
            </a:pathLst>
          </a:custGeom>
          <a:noFill/>
          <a:ln w="38438">
            <a:solidFill>
              <a:srgbClr val="83D1F5"/>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32" name="object 17"/>
          <p:cNvSpPr>
            <a:spLocks/>
          </p:cNvSpPr>
          <p:nvPr userDrawn="1"/>
        </p:nvSpPr>
        <p:spPr bwMode="auto">
          <a:xfrm>
            <a:off x="843525" y="1506389"/>
            <a:ext cx="0" cy="114300"/>
          </a:xfrm>
          <a:custGeom>
            <a:avLst/>
            <a:gdLst>
              <a:gd name="T0" fmla="*/ 0 h 114300"/>
              <a:gd name="T1" fmla="*/ 113975 h 114300"/>
              <a:gd name="T2" fmla="*/ 0 60000 65536"/>
              <a:gd name="T3" fmla="*/ 0 60000 65536"/>
            </a:gdLst>
            <a:ahLst/>
            <a:cxnLst>
              <a:cxn ang="T2">
                <a:pos x="0" y="T0"/>
              </a:cxn>
              <a:cxn ang="T3">
                <a:pos x="0" y="T1"/>
              </a:cxn>
            </a:cxnLst>
            <a:rect l="0" t="0" r="r" b="b"/>
            <a:pathLst>
              <a:path h="114300">
                <a:moveTo>
                  <a:pt x="0" y="0"/>
                </a:moveTo>
                <a:lnTo>
                  <a:pt x="0" y="113975"/>
                </a:lnTo>
              </a:path>
            </a:pathLst>
          </a:custGeom>
          <a:noFill/>
          <a:ln w="38449">
            <a:solidFill>
              <a:srgbClr val="83D1F5"/>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33" name="object 18"/>
          <p:cNvSpPr>
            <a:spLocks/>
          </p:cNvSpPr>
          <p:nvPr userDrawn="1"/>
        </p:nvSpPr>
        <p:spPr bwMode="auto">
          <a:xfrm>
            <a:off x="746159" y="1506389"/>
            <a:ext cx="0" cy="114300"/>
          </a:xfrm>
          <a:custGeom>
            <a:avLst/>
            <a:gdLst>
              <a:gd name="T0" fmla="*/ 0 h 114300"/>
              <a:gd name="T1" fmla="*/ 113975 h 114300"/>
              <a:gd name="T2" fmla="*/ 0 60000 65536"/>
              <a:gd name="T3" fmla="*/ 0 60000 65536"/>
            </a:gdLst>
            <a:ahLst/>
            <a:cxnLst>
              <a:cxn ang="T2">
                <a:pos x="0" y="T0"/>
              </a:cxn>
              <a:cxn ang="T3">
                <a:pos x="0" y="T1"/>
              </a:cxn>
            </a:cxnLst>
            <a:rect l="0" t="0" r="r" b="b"/>
            <a:pathLst>
              <a:path h="114300">
                <a:moveTo>
                  <a:pt x="0" y="0"/>
                </a:moveTo>
                <a:lnTo>
                  <a:pt x="0" y="113975"/>
                </a:lnTo>
              </a:path>
            </a:pathLst>
          </a:custGeom>
          <a:noFill/>
          <a:ln w="38449">
            <a:solidFill>
              <a:srgbClr val="83D1F5"/>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34" name="object 19"/>
          <p:cNvSpPr>
            <a:spLocks/>
          </p:cNvSpPr>
          <p:nvPr userDrawn="1"/>
        </p:nvSpPr>
        <p:spPr bwMode="auto">
          <a:xfrm>
            <a:off x="648792" y="1506389"/>
            <a:ext cx="0" cy="114300"/>
          </a:xfrm>
          <a:custGeom>
            <a:avLst/>
            <a:gdLst>
              <a:gd name="T0" fmla="*/ 0 h 114300"/>
              <a:gd name="T1" fmla="*/ 113975 h 114300"/>
              <a:gd name="T2" fmla="*/ 0 60000 65536"/>
              <a:gd name="T3" fmla="*/ 0 60000 65536"/>
            </a:gdLst>
            <a:ahLst/>
            <a:cxnLst>
              <a:cxn ang="T2">
                <a:pos x="0" y="T0"/>
              </a:cxn>
              <a:cxn ang="T3">
                <a:pos x="0" y="T1"/>
              </a:cxn>
            </a:cxnLst>
            <a:rect l="0" t="0" r="r" b="b"/>
            <a:pathLst>
              <a:path h="114300">
                <a:moveTo>
                  <a:pt x="0" y="0"/>
                </a:moveTo>
                <a:lnTo>
                  <a:pt x="0" y="113975"/>
                </a:lnTo>
              </a:path>
            </a:pathLst>
          </a:custGeom>
          <a:noFill/>
          <a:ln w="38438">
            <a:solidFill>
              <a:srgbClr val="83D1F5"/>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35" name="object 20"/>
          <p:cNvSpPr>
            <a:spLocks/>
          </p:cNvSpPr>
          <p:nvPr userDrawn="1"/>
        </p:nvSpPr>
        <p:spPr bwMode="auto">
          <a:xfrm>
            <a:off x="553543" y="1506389"/>
            <a:ext cx="0" cy="114300"/>
          </a:xfrm>
          <a:custGeom>
            <a:avLst/>
            <a:gdLst>
              <a:gd name="T0" fmla="*/ 0 h 114300"/>
              <a:gd name="T1" fmla="*/ 113975 h 114300"/>
              <a:gd name="T2" fmla="*/ 0 60000 65536"/>
              <a:gd name="T3" fmla="*/ 0 60000 65536"/>
            </a:gdLst>
            <a:ahLst/>
            <a:cxnLst>
              <a:cxn ang="T2">
                <a:pos x="0" y="T0"/>
              </a:cxn>
              <a:cxn ang="T3">
                <a:pos x="0" y="T1"/>
              </a:cxn>
            </a:cxnLst>
            <a:rect l="0" t="0" r="r" b="b"/>
            <a:pathLst>
              <a:path h="114300">
                <a:moveTo>
                  <a:pt x="0" y="0"/>
                </a:moveTo>
                <a:lnTo>
                  <a:pt x="0" y="113975"/>
                </a:lnTo>
              </a:path>
            </a:pathLst>
          </a:custGeom>
          <a:noFill/>
          <a:ln w="38438">
            <a:solidFill>
              <a:srgbClr val="83D1F5"/>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36" name="object 21"/>
          <p:cNvSpPr>
            <a:spLocks/>
          </p:cNvSpPr>
          <p:nvPr userDrawn="1"/>
        </p:nvSpPr>
        <p:spPr bwMode="auto">
          <a:xfrm>
            <a:off x="1038259" y="1430189"/>
            <a:ext cx="0" cy="266700"/>
          </a:xfrm>
          <a:custGeom>
            <a:avLst/>
            <a:gdLst>
              <a:gd name="T0" fmla="*/ 0 h 266064"/>
              <a:gd name="T1" fmla="*/ 283636 h 266064"/>
              <a:gd name="T2" fmla="*/ 0 60000 65536"/>
              <a:gd name="T3" fmla="*/ 0 60000 65536"/>
            </a:gdLst>
            <a:ahLst/>
            <a:cxnLst>
              <a:cxn ang="T2">
                <a:pos x="0" y="T0"/>
              </a:cxn>
              <a:cxn ang="T3">
                <a:pos x="0" y="T1"/>
              </a:cxn>
            </a:cxnLst>
            <a:rect l="0" t="0" r="r" b="b"/>
            <a:pathLst>
              <a:path h="266064">
                <a:moveTo>
                  <a:pt x="0" y="0"/>
                </a:moveTo>
                <a:lnTo>
                  <a:pt x="0" y="265929"/>
                </a:lnTo>
              </a:path>
            </a:pathLst>
          </a:custGeom>
          <a:noFill/>
          <a:ln w="38449">
            <a:solidFill>
              <a:srgbClr val="83D1F5"/>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37" name="object 22"/>
          <p:cNvSpPr>
            <a:spLocks/>
          </p:cNvSpPr>
          <p:nvPr userDrawn="1"/>
        </p:nvSpPr>
        <p:spPr bwMode="auto">
          <a:xfrm>
            <a:off x="818125" y="566589"/>
            <a:ext cx="50800" cy="133350"/>
          </a:xfrm>
          <a:custGeom>
            <a:avLst/>
            <a:gdLst>
              <a:gd name="T0" fmla="*/ 0 w 38734"/>
              <a:gd name="T1" fmla="*/ 0 h 132715"/>
              <a:gd name="T2" fmla="*/ 0 w 38734"/>
              <a:gd name="T3" fmla="*/ 150367 h 132715"/>
              <a:gd name="T4" fmla="*/ 24623 w 38734"/>
              <a:gd name="T5" fmla="*/ 135154 h 132715"/>
              <a:gd name="T6" fmla="*/ 24623 w 38734"/>
              <a:gd name="T7" fmla="*/ 15209 h 132715"/>
              <a:gd name="T8" fmla="*/ 0 w 38734"/>
              <a:gd name="T9" fmla="*/ 0 h 1327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734" h="132715">
                <a:moveTo>
                  <a:pt x="0" y="0"/>
                </a:moveTo>
                <a:lnTo>
                  <a:pt x="0" y="132184"/>
                </a:lnTo>
                <a:lnTo>
                  <a:pt x="38449" y="118813"/>
                </a:lnTo>
                <a:lnTo>
                  <a:pt x="38449" y="13371"/>
                </a:lnTo>
                <a:lnTo>
                  <a:pt x="0" y="0"/>
                </a:lnTo>
                <a:close/>
              </a:path>
            </a:pathLst>
          </a:custGeom>
          <a:solidFill>
            <a:srgbClr val="00A6A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200"/>
          </a:p>
        </p:txBody>
      </p:sp>
      <p:sp>
        <p:nvSpPr>
          <p:cNvPr id="38" name="object 23"/>
          <p:cNvSpPr>
            <a:spLocks/>
          </p:cNvSpPr>
          <p:nvPr userDrawn="1"/>
        </p:nvSpPr>
        <p:spPr bwMode="auto">
          <a:xfrm>
            <a:off x="720759" y="541190"/>
            <a:ext cx="52917" cy="182563"/>
          </a:xfrm>
          <a:custGeom>
            <a:avLst/>
            <a:gdLst>
              <a:gd name="T0" fmla="*/ 0 w 38734"/>
              <a:gd name="T1" fmla="*/ 0 h 182880"/>
              <a:gd name="T2" fmla="*/ 0 w 38734"/>
              <a:gd name="T3" fmla="*/ 174515 h 182880"/>
              <a:gd name="T4" fmla="*/ 74164 w 38734"/>
              <a:gd name="T5" fmla="*/ 161757 h 182880"/>
              <a:gd name="T6" fmla="*/ 74164 w 38734"/>
              <a:gd name="T7" fmla="*/ 12760 h 182880"/>
              <a:gd name="T8" fmla="*/ 0 w 38734"/>
              <a:gd name="T9" fmla="*/ 0 h 1828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734" h="182880">
                <a:moveTo>
                  <a:pt x="0" y="0"/>
                </a:moveTo>
                <a:lnTo>
                  <a:pt x="0" y="182884"/>
                </a:lnTo>
                <a:lnTo>
                  <a:pt x="38449" y="169513"/>
                </a:lnTo>
                <a:lnTo>
                  <a:pt x="38449" y="13371"/>
                </a:lnTo>
                <a:lnTo>
                  <a:pt x="0" y="0"/>
                </a:lnTo>
                <a:close/>
              </a:path>
            </a:pathLst>
          </a:custGeom>
          <a:solidFill>
            <a:srgbClr val="00A6A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200"/>
          </a:p>
        </p:txBody>
      </p:sp>
      <p:sp>
        <p:nvSpPr>
          <p:cNvPr id="39" name="object 24"/>
          <p:cNvSpPr>
            <a:spLocks/>
          </p:cNvSpPr>
          <p:nvPr userDrawn="1"/>
        </p:nvSpPr>
        <p:spPr bwMode="auto">
          <a:xfrm>
            <a:off x="1012859" y="617390"/>
            <a:ext cx="50800" cy="30163"/>
          </a:xfrm>
          <a:custGeom>
            <a:avLst/>
            <a:gdLst>
              <a:gd name="T0" fmla="*/ 0 w 38734"/>
              <a:gd name="T1" fmla="*/ 0 h 31115"/>
              <a:gd name="T2" fmla="*/ 0 w 38734"/>
              <a:gd name="T3" fmla="*/ 13293 h 31115"/>
              <a:gd name="T4" fmla="*/ 24623 w 38734"/>
              <a:gd name="T5" fmla="*/ 7510 h 31115"/>
              <a:gd name="T6" fmla="*/ 24623 w 38734"/>
              <a:gd name="T7" fmla="*/ 5788 h 31115"/>
              <a:gd name="T8" fmla="*/ 0 w 38734"/>
              <a:gd name="T9" fmla="*/ 0 h 311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734" h="31115">
                <a:moveTo>
                  <a:pt x="0" y="0"/>
                </a:moveTo>
                <a:lnTo>
                  <a:pt x="0" y="30763"/>
                </a:lnTo>
                <a:lnTo>
                  <a:pt x="38449" y="17381"/>
                </a:lnTo>
                <a:lnTo>
                  <a:pt x="38449" y="13392"/>
                </a:lnTo>
                <a:lnTo>
                  <a:pt x="0" y="0"/>
                </a:lnTo>
                <a:close/>
              </a:path>
            </a:pathLst>
          </a:custGeom>
          <a:solidFill>
            <a:srgbClr val="00A6A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200"/>
          </a:p>
        </p:txBody>
      </p:sp>
      <p:sp>
        <p:nvSpPr>
          <p:cNvPr id="40" name="object 25"/>
          <p:cNvSpPr>
            <a:spLocks/>
          </p:cNvSpPr>
          <p:nvPr userDrawn="1"/>
        </p:nvSpPr>
        <p:spPr bwMode="auto">
          <a:xfrm>
            <a:off x="843525" y="745977"/>
            <a:ext cx="0" cy="114300"/>
          </a:xfrm>
          <a:custGeom>
            <a:avLst/>
            <a:gdLst>
              <a:gd name="T0" fmla="*/ 0 h 114300"/>
              <a:gd name="T1" fmla="*/ 113975 h 114300"/>
              <a:gd name="T2" fmla="*/ 0 60000 65536"/>
              <a:gd name="T3" fmla="*/ 0 60000 65536"/>
            </a:gdLst>
            <a:ahLst/>
            <a:cxnLst>
              <a:cxn ang="T2">
                <a:pos x="0" y="T0"/>
              </a:cxn>
              <a:cxn ang="T3">
                <a:pos x="0" y="T1"/>
              </a:cxn>
            </a:cxnLst>
            <a:rect l="0" t="0" r="r" b="b"/>
            <a:pathLst>
              <a:path h="114300">
                <a:moveTo>
                  <a:pt x="0" y="0"/>
                </a:moveTo>
                <a:lnTo>
                  <a:pt x="0" y="113975"/>
                </a:lnTo>
              </a:path>
            </a:pathLst>
          </a:custGeom>
          <a:noFill/>
          <a:ln w="38449">
            <a:solidFill>
              <a:srgbClr val="00A6A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41" name="object 26"/>
          <p:cNvSpPr>
            <a:spLocks/>
          </p:cNvSpPr>
          <p:nvPr userDrawn="1"/>
        </p:nvSpPr>
        <p:spPr bwMode="auto">
          <a:xfrm>
            <a:off x="746159" y="745977"/>
            <a:ext cx="0" cy="114300"/>
          </a:xfrm>
          <a:custGeom>
            <a:avLst/>
            <a:gdLst>
              <a:gd name="T0" fmla="*/ 0 h 114300"/>
              <a:gd name="T1" fmla="*/ 113975 h 114300"/>
              <a:gd name="T2" fmla="*/ 0 60000 65536"/>
              <a:gd name="T3" fmla="*/ 0 60000 65536"/>
            </a:gdLst>
            <a:ahLst/>
            <a:cxnLst>
              <a:cxn ang="T2">
                <a:pos x="0" y="T0"/>
              </a:cxn>
              <a:cxn ang="T3">
                <a:pos x="0" y="T1"/>
              </a:cxn>
            </a:cxnLst>
            <a:rect l="0" t="0" r="r" b="b"/>
            <a:pathLst>
              <a:path h="114300">
                <a:moveTo>
                  <a:pt x="0" y="0"/>
                </a:moveTo>
                <a:lnTo>
                  <a:pt x="0" y="113975"/>
                </a:lnTo>
              </a:path>
            </a:pathLst>
          </a:custGeom>
          <a:noFill/>
          <a:ln w="38449">
            <a:solidFill>
              <a:srgbClr val="00A6A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42" name="object 27"/>
          <p:cNvSpPr>
            <a:spLocks/>
          </p:cNvSpPr>
          <p:nvPr userDrawn="1"/>
        </p:nvSpPr>
        <p:spPr bwMode="auto">
          <a:xfrm>
            <a:off x="1038259" y="745977"/>
            <a:ext cx="0" cy="190500"/>
          </a:xfrm>
          <a:custGeom>
            <a:avLst/>
            <a:gdLst>
              <a:gd name="T0" fmla="*/ 0 h 190500"/>
              <a:gd name="T1" fmla="*/ 189920 h 190500"/>
              <a:gd name="T2" fmla="*/ 0 60000 65536"/>
              <a:gd name="T3" fmla="*/ 0 60000 65536"/>
            </a:gdLst>
            <a:ahLst/>
            <a:cxnLst>
              <a:cxn ang="T2">
                <a:pos x="0" y="T0"/>
              </a:cxn>
              <a:cxn ang="T3">
                <a:pos x="0" y="T1"/>
              </a:cxn>
            </a:cxnLst>
            <a:rect l="0" t="0" r="r" b="b"/>
            <a:pathLst>
              <a:path h="190500">
                <a:moveTo>
                  <a:pt x="0" y="0"/>
                </a:moveTo>
                <a:lnTo>
                  <a:pt x="0" y="189920"/>
                </a:lnTo>
              </a:path>
            </a:pathLst>
          </a:custGeom>
          <a:noFill/>
          <a:ln w="38449">
            <a:solidFill>
              <a:srgbClr val="00A6A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43" name="object 28"/>
          <p:cNvSpPr>
            <a:spLocks/>
          </p:cNvSpPr>
          <p:nvPr userDrawn="1"/>
        </p:nvSpPr>
        <p:spPr bwMode="auto">
          <a:xfrm>
            <a:off x="940892" y="745977"/>
            <a:ext cx="0" cy="190500"/>
          </a:xfrm>
          <a:custGeom>
            <a:avLst/>
            <a:gdLst>
              <a:gd name="T0" fmla="*/ 0 h 190500"/>
              <a:gd name="T1" fmla="*/ 189920 h 190500"/>
              <a:gd name="T2" fmla="*/ 0 60000 65536"/>
              <a:gd name="T3" fmla="*/ 0 60000 65536"/>
            </a:gdLst>
            <a:ahLst/>
            <a:cxnLst>
              <a:cxn ang="T2">
                <a:pos x="0" y="T0"/>
              </a:cxn>
              <a:cxn ang="T3">
                <a:pos x="0" y="T1"/>
              </a:cxn>
            </a:cxnLst>
            <a:rect l="0" t="0" r="r" b="b"/>
            <a:pathLst>
              <a:path h="190500">
                <a:moveTo>
                  <a:pt x="0" y="0"/>
                </a:moveTo>
                <a:lnTo>
                  <a:pt x="0" y="189920"/>
                </a:lnTo>
              </a:path>
            </a:pathLst>
          </a:custGeom>
          <a:noFill/>
          <a:ln w="38438">
            <a:solidFill>
              <a:srgbClr val="00A6A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44" name="object 29"/>
          <p:cNvSpPr>
            <a:spLocks/>
          </p:cNvSpPr>
          <p:nvPr userDrawn="1"/>
        </p:nvSpPr>
        <p:spPr bwMode="auto">
          <a:xfrm>
            <a:off x="915492" y="591989"/>
            <a:ext cx="50800" cy="82550"/>
          </a:xfrm>
          <a:custGeom>
            <a:avLst/>
            <a:gdLst>
              <a:gd name="T0" fmla="*/ 0 w 38734"/>
              <a:gd name="T1" fmla="*/ 0 h 81915"/>
              <a:gd name="T2" fmla="*/ 0 w 38734"/>
              <a:gd name="T3" fmla="*/ 100346 h 81915"/>
              <a:gd name="T4" fmla="*/ 24619 w 38734"/>
              <a:gd name="T5" fmla="*/ 83863 h 81915"/>
              <a:gd name="T6" fmla="*/ 24619 w 38734"/>
              <a:gd name="T7" fmla="*/ 16483 h 81915"/>
              <a:gd name="T8" fmla="*/ 0 w 38734"/>
              <a:gd name="T9" fmla="*/ 0 h 819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734" h="81915">
                <a:moveTo>
                  <a:pt x="0" y="0"/>
                </a:moveTo>
                <a:lnTo>
                  <a:pt x="0" y="81463"/>
                </a:lnTo>
                <a:lnTo>
                  <a:pt x="38438" y="68081"/>
                </a:lnTo>
                <a:lnTo>
                  <a:pt x="38438" y="13381"/>
                </a:lnTo>
                <a:lnTo>
                  <a:pt x="0" y="0"/>
                </a:lnTo>
                <a:close/>
              </a:path>
            </a:pathLst>
          </a:custGeom>
          <a:solidFill>
            <a:srgbClr val="00A6A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200"/>
          </a:p>
        </p:txBody>
      </p:sp>
      <p:sp>
        <p:nvSpPr>
          <p:cNvPr id="45" name="object 30"/>
          <p:cNvSpPr>
            <a:spLocks/>
          </p:cNvSpPr>
          <p:nvPr userDrawn="1"/>
        </p:nvSpPr>
        <p:spPr bwMode="auto">
          <a:xfrm>
            <a:off x="843525" y="404664"/>
            <a:ext cx="0" cy="114300"/>
          </a:xfrm>
          <a:custGeom>
            <a:avLst/>
            <a:gdLst>
              <a:gd name="T0" fmla="*/ 0 h 114300"/>
              <a:gd name="T1" fmla="*/ 113944 h 114300"/>
              <a:gd name="T2" fmla="*/ 0 60000 65536"/>
              <a:gd name="T3" fmla="*/ 0 60000 65536"/>
            </a:gdLst>
            <a:ahLst/>
            <a:cxnLst>
              <a:cxn ang="T2">
                <a:pos x="0" y="T0"/>
              </a:cxn>
              <a:cxn ang="T3">
                <a:pos x="0" y="T1"/>
              </a:cxn>
            </a:cxnLst>
            <a:rect l="0" t="0" r="r" b="b"/>
            <a:pathLst>
              <a:path h="114300">
                <a:moveTo>
                  <a:pt x="0" y="0"/>
                </a:moveTo>
                <a:lnTo>
                  <a:pt x="0" y="113944"/>
                </a:lnTo>
              </a:path>
            </a:pathLst>
          </a:custGeom>
          <a:noFill/>
          <a:ln w="38449">
            <a:solidFill>
              <a:srgbClr val="00A6A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46" name="object 31"/>
          <p:cNvSpPr>
            <a:spLocks/>
          </p:cNvSpPr>
          <p:nvPr userDrawn="1"/>
        </p:nvSpPr>
        <p:spPr bwMode="auto">
          <a:xfrm>
            <a:off x="746159" y="404664"/>
            <a:ext cx="0" cy="114300"/>
          </a:xfrm>
          <a:custGeom>
            <a:avLst/>
            <a:gdLst>
              <a:gd name="T0" fmla="*/ 0 h 114300"/>
              <a:gd name="T1" fmla="*/ 113944 h 114300"/>
              <a:gd name="T2" fmla="*/ 0 60000 65536"/>
              <a:gd name="T3" fmla="*/ 0 60000 65536"/>
            </a:gdLst>
            <a:ahLst/>
            <a:cxnLst>
              <a:cxn ang="T2">
                <a:pos x="0" y="T0"/>
              </a:cxn>
              <a:cxn ang="T3">
                <a:pos x="0" y="T1"/>
              </a:cxn>
            </a:cxnLst>
            <a:rect l="0" t="0" r="r" b="b"/>
            <a:pathLst>
              <a:path h="114300">
                <a:moveTo>
                  <a:pt x="0" y="0"/>
                </a:moveTo>
                <a:lnTo>
                  <a:pt x="0" y="113944"/>
                </a:lnTo>
              </a:path>
            </a:pathLst>
          </a:custGeom>
          <a:noFill/>
          <a:ln w="38449">
            <a:solidFill>
              <a:srgbClr val="00A6A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47" name="object 32"/>
          <p:cNvSpPr>
            <a:spLocks/>
          </p:cNvSpPr>
          <p:nvPr userDrawn="1"/>
        </p:nvSpPr>
        <p:spPr bwMode="auto">
          <a:xfrm>
            <a:off x="1038259" y="328464"/>
            <a:ext cx="0" cy="190500"/>
          </a:xfrm>
          <a:custGeom>
            <a:avLst/>
            <a:gdLst>
              <a:gd name="T0" fmla="*/ 0 h 190500"/>
              <a:gd name="T1" fmla="*/ 189962 h 190500"/>
              <a:gd name="T2" fmla="*/ 0 60000 65536"/>
              <a:gd name="T3" fmla="*/ 0 60000 65536"/>
            </a:gdLst>
            <a:ahLst/>
            <a:cxnLst>
              <a:cxn ang="T2">
                <a:pos x="0" y="T0"/>
              </a:cxn>
              <a:cxn ang="T3">
                <a:pos x="0" y="T1"/>
              </a:cxn>
            </a:cxnLst>
            <a:rect l="0" t="0" r="r" b="b"/>
            <a:pathLst>
              <a:path h="190500">
                <a:moveTo>
                  <a:pt x="0" y="0"/>
                </a:moveTo>
                <a:lnTo>
                  <a:pt x="0" y="189962"/>
                </a:lnTo>
              </a:path>
            </a:pathLst>
          </a:custGeom>
          <a:noFill/>
          <a:ln w="38449">
            <a:solidFill>
              <a:srgbClr val="00A6A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48" name="object 33"/>
          <p:cNvSpPr>
            <a:spLocks/>
          </p:cNvSpPr>
          <p:nvPr userDrawn="1"/>
        </p:nvSpPr>
        <p:spPr bwMode="auto">
          <a:xfrm>
            <a:off x="940892" y="328464"/>
            <a:ext cx="0" cy="190500"/>
          </a:xfrm>
          <a:custGeom>
            <a:avLst/>
            <a:gdLst>
              <a:gd name="T0" fmla="*/ 0 h 190500"/>
              <a:gd name="T1" fmla="*/ 189941 h 190500"/>
              <a:gd name="T2" fmla="*/ 0 60000 65536"/>
              <a:gd name="T3" fmla="*/ 0 60000 65536"/>
            </a:gdLst>
            <a:ahLst/>
            <a:cxnLst>
              <a:cxn ang="T2">
                <a:pos x="0" y="T0"/>
              </a:cxn>
              <a:cxn ang="T3">
                <a:pos x="0" y="T1"/>
              </a:cxn>
            </a:cxnLst>
            <a:rect l="0" t="0" r="r" b="b"/>
            <a:pathLst>
              <a:path h="190500">
                <a:moveTo>
                  <a:pt x="0" y="0"/>
                </a:moveTo>
                <a:lnTo>
                  <a:pt x="0" y="189941"/>
                </a:lnTo>
              </a:path>
            </a:pathLst>
          </a:custGeom>
          <a:noFill/>
          <a:ln w="38438">
            <a:solidFill>
              <a:srgbClr val="00A6A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49" name="object 34"/>
          <p:cNvSpPr>
            <a:spLocks/>
          </p:cNvSpPr>
          <p:nvPr userDrawn="1"/>
        </p:nvSpPr>
        <p:spPr bwMode="auto">
          <a:xfrm>
            <a:off x="526026" y="657077"/>
            <a:ext cx="52917" cy="203200"/>
          </a:xfrm>
          <a:custGeom>
            <a:avLst/>
            <a:gdLst>
              <a:gd name="T0" fmla="*/ 74139 w 38734"/>
              <a:gd name="T1" fmla="*/ 0 h 203834"/>
              <a:gd name="T2" fmla="*/ 0 w 38734"/>
              <a:gd name="T3" fmla="*/ 12504 h 203834"/>
              <a:gd name="T4" fmla="*/ 0 w 38734"/>
              <a:gd name="T5" fmla="*/ 187228 h 203834"/>
              <a:gd name="T6" fmla="*/ 74139 w 38734"/>
              <a:gd name="T7" fmla="*/ 187228 h 203834"/>
              <a:gd name="T8" fmla="*/ 74139 w 38734"/>
              <a:gd name="T9" fmla="*/ 0 h 2038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734" h="203834">
                <a:moveTo>
                  <a:pt x="38438" y="0"/>
                </a:moveTo>
                <a:lnTo>
                  <a:pt x="0" y="13601"/>
                </a:lnTo>
                <a:lnTo>
                  <a:pt x="0" y="203658"/>
                </a:lnTo>
                <a:lnTo>
                  <a:pt x="38438" y="203658"/>
                </a:lnTo>
                <a:lnTo>
                  <a:pt x="38438" y="0"/>
                </a:lnTo>
                <a:close/>
              </a:path>
            </a:pathLst>
          </a:custGeom>
          <a:solidFill>
            <a:srgbClr val="00A6A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200"/>
          </a:p>
        </p:txBody>
      </p:sp>
      <p:sp>
        <p:nvSpPr>
          <p:cNvPr id="50" name="object 35"/>
          <p:cNvSpPr>
            <a:spLocks/>
          </p:cNvSpPr>
          <p:nvPr userDrawn="1"/>
        </p:nvSpPr>
        <p:spPr bwMode="auto">
          <a:xfrm>
            <a:off x="623392" y="404665"/>
            <a:ext cx="52917" cy="455613"/>
          </a:xfrm>
          <a:custGeom>
            <a:avLst/>
            <a:gdLst>
              <a:gd name="T0" fmla="*/ 74139 w 38734"/>
              <a:gd name="T1" fmla="*/ 0 h 455930"/>
              <a:gd name="T2" fmla="*/ 0 w 38734"/>
              <a:gd name="T3" fmla="*/ 0 h 455930"/>
              <a:gd name="T4" fmla="*/ 0 w 38734"/>
              <a:gd name="T5" fmla="*/ 211800 h 455930"/>
              <a:gd name="T6" fmla="*/ 66550 w 38734"/>
              <a:gd name="T7" fmla="*/ 223710 h 455930"/>
              <a:gd name="T8" fmla="*/ 0 w 38734"/>
              <a:gd name="T9" fmla="*/ 235579 h 455930"/>
              <a:gd name="T10" fmla="*/ 0 w 38734"/>
              <a:gd name="T11" fmla="*/ 447399 h 455930"/>
              <a:gd name="T12" fmla="*/ 74139 w 38734"/>
              <a:gd name="T13" fmla="*/ 447399 h 455930"/>
              <a:gd name="T14" fmla="*/ 74139 w 38734"/>
              <a:gd name="T15" fmla="*/ 335555 h 455930"/>
              <a:gd name="T16" fmla="*/ 15715 w 38734"/>
              <a:gd name="T17" fmla="*/ 335555 h 455930"/>
              <a:gd name="T18" fmla="*/ 74139 w 38734"/>
              <a:gd name="T19" fmla="*/ 325208 h 455930"/>
              <a:gd name="T20" fmla="*/ 74139 w 38734"/>
              <a:gd name="T21" fmla="*/ 122224 h 455930"/>
              <a:gd name="T22" fmla="*/ 15715 w 38734"/>
              <a:gd name="T23" fmla="*/ 111866 h 455930"/>
              <a:gd name="T24" fmla="*/ 74139 w 38734"/>
              <a:gd name="T25" fmla="*/ 111845 h 455930"/>
              <a:gd name="T26" fmla="*/ 74139 w 38734"/>
              <a:gd name="T27" fmla="*/ 0 h 4559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8734" h="455930">
                <a:moveTo>
                  <a:pt x="38438" y="0"/>
                </a:moveTo>
                <a:lnTo>
                  <a:pt x="0" y="0"/>
                </a:lnTo>
                <a:lnTo>
                  <a:pt x="0" y="215815"/>
                </a:lnTo>
                <a:lnTo>
                  <a:pt x="34501" y="227951"/>
                </a:lnTo>
                <a:lnTo>
                  <a:pt x="0" y="240045"/>
                </a:lnTo>
                <a:lnTo>
                  <a:pt x="0" y="455881"/>
                </a:lnTo>
                <a:lnTo>
                  <a:pt x="38438" y="455881"/>
                </a:lnTo>
                <a:lnTo>
                  <a:pt x="38438" y="341916"/>
                </a:lnTo>
                <a:lnTo>
                  <a:pt x="8146" y="341916"/>
                </a:lnTo>
                <a:lnTo>
                  <a:pt x="38438" y="331372"/>
                </a:lnTo>
                <a:lnTo>
                  <a:pt x="38438" y="124540"/>
                </a:lnTo>
                <a:lnTo>
                  <a:pt x="8146" y="113986"/>
                </a:lnTo>
                <a:lnTo>
                  <a:pt x="38438" y="113965"/>
                </a:lnTo>
                <a:lnTo>
                  <a:pt x="38438" y="0"/>
                </a:lnTo>
                <a:close/>
              </a:path>
            </a:pathLst>
          </a:custGeom>
          <a:solidFill>
            <a:srgbClr val="00A6A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200"/>
          </a:p>
        </p:txBody>
      </p:sp>
      <p:sp>
        <p:nvSpPr>
          <p:cNvPr id="51" name="object 36"/>
          <p:cNvSpPr>
            <a:spLocks/>
          </p:cNvSpPr>
          <p:nvPr userDrawn="1"/>
        </p:nvSpPr>
        <p:spPr bwMode="auto">
          <a:xfrm>
            <a:off x="333409" y="707877"/>
            <a:ext cx="50800" cy="228600"/>
          </a:xfrm>
          <a:custGeom>
            <a:avLst/>
            <a:gdLst>
              <a:gd name="T0" fmla="*/ 24619 w 38734"/>
              <a:gd name="T1" fmla="*/ 0 h 228600"/>
              <a:gd name="T2" fmla="*/ 0 w 38734"/>
              <a:gd name="T3" fmla="*/ 13601 h 228600"/>
              <a:gd name="T4" fmla="*/ 0 w 38734"/>
              <a:gd name="T5" fmla="*/ 228013 h 228600"/>
              <a:gd name="T6" fmla="*/ 24619 w 38734"/>
              <a:gd name="T7" fmla="*/ 228013 h 228600"/>
              <a:gd name="T8" fmla="*/ 24619 w 38734"/>
              <a:gd name="T9" fmla="*/ 0 h 228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734" h="228600">
                <a:moveTo>
                  <a:pt x="38438" y="0"/>
                </a:moveTo>
                <a:lnTo>
                  <a:pt x="0" y="13601"/>
                </a:lnTo>
                <a:lnTo>
                  <a:pt x="0" y="228013"/>
                </a:lnTo>
                <a:lnTo>
                  <a:pt x="38438" y="228013"/>
                </a:lnTo>
                <a:lnTo>
                  <a:pt x="38438" y="0"/>
                </a:lnTo>
                <a:close/>
              </a:path>
            </a:pathLst>
          </a:custGeom>
          <a:solidFill>
            <a:srgbClr val="00A6A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200"/>
          </a:p>
        </p:txBody>
      </p:sp>
      <p:sp>
        <p:nvSpPr>
          <p:cNvPr id="52" name="object 37"/>
          <p:cNvSpPr>
            <a:spLocks/>
          </p:cNvSpPr>
          <p:nvPr userDrawn="1"/>
        </p:nvSpPr>
        <p:spPr bwMode="auto">
          <a:xfrm>
            <a:off x="430776" y="682477"/>
            <a:ext cx="50800" cy="254000"/>
          </a:xfrm>
          <a:custGeom>
            <a:avLst/>
            <a:gdLst>
              <a:gd name="T0" fmla="*/ 24619 w 38734"/>
              <a:gd name="T1" fmla="*/ 0 h 254000"/>
              <a:gd name="T2" fmla="*/ 0 w 38734"/>
              <a:gd name="T3" fmla="*/ 13633 h 254000"/>
              <a:gd name="T4" fmla="*/ 0 w 38734"/>
              <a:gd name="T5" fmla="*/ 253814 h 254000"/>
              <a:gd name="T6" fmla="*/ 24619 w 38734"/>
              <a:gd name="T7" fmla="*/ 253814 h 254000"/>
              <a:gd name="T8" fmla="*/ 24619 w 38734"/>
              <a:gd name="T9" fmla="*/ 0 h 254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734" h="254000">
                <a:moveTo>
                  <a:pt x="38438" y="0"/>
                </a:moveTo>
                <a:lnTo>
                  <a:pt x="0" y="13633"/>
                </a:lnTo>
                <a:lnTo>
                  <a:pt x="0" y="253814"/>
                </a:lnTo>
                <a:lnTo>
                  <a:pt x="38438" y="253814"/>
                </a:lnTo>
                <a:lnTo>
                  <a:pt x="38438" y="0"/>
                </a:lnTo>
                <a:close/>
              </a:path>
            </a:pathLst>
          </a:custGeom>
          <a:solidFill>
            <a:srgbClr val="00A6A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200"/>
          </a:p>
        </p:txBody>
      </p:sp>
      <p:sp>
        <p:nvSpPr>
          <p:cNvPr id="53" name="object 38"/>
          <p:cNvSpPr>
            <a:spLocks/>
          </p:cNvSpPr>
          <p:nvPr userDrawn="1"/>
        </p:nvSpPr>
        <p:spPr bwMode="auto">
          <a:xfrm>
            <a:off x="526026" y="404664"/>
            <a:ext cx="52917" cy="203200"/>
          </a:xfrm>
          <a:custGeom>
            <a:avLst/>
            <a:gdLst>
              <a:gd name="T0" fmla="*/ 74139 w 38734"/>
              <a:gd name="T1" fmla="*/ 0 h 203834"/>
              <a:gd name="T2" fmla="*/ 0 w 38734"/>
              <a:gd name="T3" fmla="*/ 0 h 203834"/>
              <a:gd name="T4" fmla="*/ 0 w 38734"/>
              <a:gd name="T5" fmla="*/ 174705 h 203834"/>
              <a:gd name="T6" fmla="*/ 74139 w 38734"/>
              <a:gd name="T7" fmla="*/ 187219 h 203834"/>
              <a:gd name="T8" fmla="*/ 74139 w 38734"/>
              <a:gd name="T9" fmla="*/ 0 h 2038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734" h="203834">
                <a:moveTo>
                  <a:pt x="38438" y="0"/>
                </a:moveTo>
                <a:lnTo>
                  <a:pt x="0" y="0"/>
                </a:lnTo>
                <a:lnTo>
                  <a:pt x="0" y="190036"/>
                </a:lnTo>
                <a:lnTo>
                  <a:pt x="38438" y="203648"/>
                </a:lnTo>
                <a:lnTo>
                  <a:pt x="38438" y="0"/>
                </a:lnTo>
                <a:close/>
              </a:path>
            </a:pathLst>
          </a:custGeom>
          <a:solidFill>
            <a:srgbClr val="00A6A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200"/>
          </a:p>
        </p:txBody>
      </p:sp>
      <p:sp>
        <p:nvSpPr>
          <p:cNvPr id="54" name="object 39"/>
          <p:cNvSpPr>
            <a:spLocks/>
          </p:cNvSpPr>
          <p:nvPr userDrawn="1"/>
        </p:nvSpPr>
        <p:spPr bwMode="auto">
          <a:xfrm>
            <a:off x="333409" y="328464"/>
            <a:ext cx="50800" cy="228600"/>
          </a:xfrm>
          <a:custGeom>
            <a:avLst/>
            <a:gdLst>
              <a:gd name="T0" fmla="*/ 24619 w 38734"/>
              <a:gd name="T1" fmla="*/ 0 h 228600"/>
              <a:gd name="T2" fmla="*/ 0 w 38734"/>
              <a:gd name="T3" fmla="*/ 0 h 228600"/>
              <a:gd name="T4" fmla="*/ 0 w 38734"/>
              <a:gd name="T5" fmla="*/ 214433 h 228600"/>
              <a:gd name="T6" fmla="*/ 24619 w 38734"/>
              <a:gd name="T7" fmla="*/ 228045 h 228600"/>
              <a:gd name="T8" fmla="*/ 24619 w 38734"/>
              <a:gd name="T9" fmla="*/ 0 h 228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734" h="228600">
                <a:moveTo>
                  <a:pt x="38438" y="0"/>
                </a:moveTo>
                <a:lnTo>
                  <a:pt x="0" y="0"/>
                </a:lnTo>
                <a:lnTo>
                  <a:pt x="0" y="214433"/>
                </a:lnTo>
                <a:lnTo>
                  <a:pt x="38438" y="228045"/>
                </a:lnTo>
                <a:lnTo>
                  <a:pt x="38438" y="0"/>
                </a:lnTo>
                <a:close/>
              </a:path>
            </a:pathLst>
          </a:custGeom>
          <a:solidFill>
            <a:srgbClr val="00A6A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200"/>
          </a:p>
        </p:txBody>
      </p:sp>
      <p:sp>
        <p:nvSpPr>
          <p:cNvPr id="55" name="object 40"/>
          <p:cNvSpPr>
            <a:spLocks/>
          </p:cNvSpPr>
          <p:nvPr userDrawn="1"/>
        </p:nvSpPr>
        <p:spPr bwMode="auto">
          <a:xfrm>
            <a:off x="430776" y="328464"/>
            <a:ext cx="50800" cy="254000"/>
          </a:xfrm>
          <a:custGeom>
            <a:avLst/>
            <a:gdLst>
              <a:gd name="T0" fmla="*/ 24619 w 38734"/>
              <a:gd name="T1" fmla="*/ 0 h 254000"/>
              <a:gd name="T2" fmla="*/ 0 w 38734"/>
              <a:gd name="T3" fmla="*/ 0 h 254000"/>
              <a:gd name="T4" fmla="*/ 0 w 38734"/>
              <a:gd name="T5" fmla="*/ 240212 h 254000"/>
              <a:gd name="T6" fmla="*/ 24619 w 38734"/>
              <a:gd name="T7" fmla="*/ 253845 h 254000"/>
              <a:gd name="T8" fmla="*/ 24619 w 38734"/>
              <a:gd name="T9" fmla="*/ 0 h 254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734" h="254000">
                <a:moveTo>
                  <a:pt x="38438" y="0"/>
                </a:moveTo>
                <a:lnTo>
                  <a:pt x="0" y="0"/>
                </a:lnTo>
                <a:lnTo>
                  <a:pt x="0" y="240212"/>
                </a:lnTo>
                <a:lnTo>
                  <a:pt x="38438" y="253845"/>
                </a:lnTo>
                <a:lnTo>
                  <a:pt x="38438" y="0"/>
                </a:lnTo>
                <a:close/>
              </a:path>
            </a:pathLst>
          </a:custGeom>
          <a:solidFill>
            <a:srgbClr val="00A6A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200"/>
          </a:p>
        </p:txBody>
      </p:sp>
      <p:sp>
        <p:nvSpPr>
          <p:cNvPr id="56" name="object 41"/>
          <p:cNvSpPr>
            <a:spLocks/>
          </p:cNvSpPr>
          <p:nvPr userDrawn="1"/>
        </p:nvSpPr>
        <p:spPr bwMode="auto">
          <a:xfrm>
            <a:off x="970526" y="218928"/>
            <a:ext cx="97367" cy="73025"/>
          </a:xfrm>
          <a:custGeom>
            <a:avLst/>
            <a:gdLst>
              <a:gd name="T0" fmla="*/ 16763 w 73659"/>
              <a:gd name="T1" fmla="*/ 3340 h 73025"/>
              <a:gd name="T2" fmla="*/ 2143 w 73659"/>
              <a:gd name="T3" fmla="*/ 23010 h 73025"/>
              <a:gd name="T4" fmla="*/ 2502 w 73659"/>
              <a:gd name="T5" fmla="*/ 51274 h 73025"/>
              <a:gd name="T6" fmla="*/ 17860 w 73659"/>
              <a:gd name="T7" fmla="*/ 70134 h 73025"/>
              <a:gd name="T8" fmla="*/ 31453 w 73659"/>
              <a:gd name="T9" fmla="*/ 72773 h 73025"/>
              <a:gd name="T10" fmla="*/ 45988 w 73659"/>
              <a:gd name="T11" fmla="*/ 65005 h 73025"/>
              <a:gd name="T12" fmla="*/ 11394 w 73659"/>
              <a:gd name="T13" fmla="*/ 57925 h 73025"/>
              <a:gd name="T14" fmla="*/ 4381 w 73659"/>
              <a:gd name="T15" fmla="*/ 29397 h 73025"/>
              <a:gd name="T16" fmla="*/ 17697 w 73659"/>
              <a:gd name="T17" fmla="*/ 8754 h 73025"/>
              <a:gd name="T18" fmla="*/ 43305 w 73659"/>
              <a:gd name="T19" fmla="*/ 5737 h 73025"/>
              <a:gd name="T20" fmla="*/ 27530 w 73659"/>
              <a:gd name="T21" fmla="*/ 0 h 73025"/>
              <a:gd name="T22" fmla="*/ 28939 w 73659"/>
              <a:gd name="T23" fmla="*/ 5737 h 73025"/>
              <a:gd name="T24" fmla="*/ 45743 w 73659"/>
              <a:gd name="T25" fmla="*/ 13500 h 73025"/>
              <a:gd name="T26" fmla="*/ 54011 w 73659"/>
              <a:gd name="T27" fmla="*/ 40094 h 73025"/>
              <a:gd name="T28" fmla="*/ 44451 w 73659"/>
              <a:gd name="T29" fmla="*/ 59236 h 73025"/>
              <a:gd name="T30" fmla="*/ 19587 w 73659"/>
              <a:gd name="T31" fmla="*/ 65005 h 73025"/>
              <a:gd name="T32" fmla="*/ 50294 w 73659"/>
              <a:gd name="T33" fmla="*/ 60781 h 73025"/>
              <a:gd name="T34" fmla="*/ 57924 w 73659"/>
              <a:gd name="T35" fmla="*/ 33876 h 73025"/>
              <a:gd name="T36" fmla="*/ 48628 w 73659"/>
              <a:gd name="T37" fmla="*/ 9800 h 73025"/>
              <a:gd name="T38" fmla="*/ 27698 w 73659"/>
              <a:gd name="T39" fmla="*/ 17684 h 73025"/>
              <a:gd name="T40" fmla="*/ 12790 w 73659"/>
              <a:gd name="T41" fmla="*/ 21328 h 73025"/>
              <a:gd name="T42" fmla="*/ 45142 w 73659"/>
              <a:gd name="T43" fmla="*/ 49914 h 73025"/>
              <a:gd name="T44" fmla="*/ 15592 w 73659"/>
              <a:gd name="T45" fmla="*/ 44877 h 73025"/>
              <a:gd name="T46" fmla="*/ 16214 w 73659"/>
              <a:gd name="T47" fmla="*/ 23077 h 73025"/>
              <a:gd name="T48" fmla="*/ 27698 w 73659"/>
              <a:gd name="T49" fmla="*/ 17684 h 73025"/>
              <a:gd name="T50" fmla="*/ 27837 w 73659"/>
              <a:gd name="T51" fmla="*/ 23077 h 73025"/>
              <a:gd name="T52" fmla="*/ 27076 w 73659"/>
              <a:gd name="T53" fmla="*/ 44877 h 73025"/>
              <a:gd name="T54" fmla="*/ 30235 w 73659"/>
              <a:gd name="T55" fmla="*/ 35788 h 73025"/>
              <a:gd name="T56" fmla="*/ 30235 w 73659"/>
              <a:gd name="T57" fmla="*/ 30480 h 73025"/>
              <a:gd name="T58" fmla="*/ 30020 w 73659"/>
              <a:gd name="T59" fmla="*/ 23077 h 73025"/>
              <a:gd name="T60" fmla="*/ 30235 w 73659"/>
              <a:gd name="T61" fmla="*/ 30480 h 73025"/>
              <a:gd name="T62" fmla="*/ 45142 w 73659"/>
              <a:gd name="T63" fmla="*/ 24124 h 7302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3659" h="73025">
                <a:moveTo>
                  <a:pt x="34767" y="0"/>
                </a:moveTo>
                <a:lnTo>
                  <a:pt x="21172" y="3340"/>
                </a:lnTo>
                <a:lnTo>
                  <a:pt x="10124" y="11332"/>
                </a:lnTo>
                <a:lnTo>
                  <a:pt x="2706" y="23010"/>
                </a:lnTo>
                <a:lnTo>
                  <a:pt x="0" y="37408"/>
                </a:lnTo>
                <a:lnTo>
                  <a:pt x="3160" y="51274"/>
                </a:lnTo>
                <a:lnTo>
                  <a:pt x="11053" y="62553"/>
                </a:lnTo>
                <a:lnTo>
                  <a:pt x="22557" y="70134"/>
                </a:lnTo>
                <a:lnTo>
                  <a:pt x="36549" y="72908"/>
                </a:lnTo>
                <a:lnTo>
                  <a:pt x="39722" y="72773"/>
                </a:lnTo>
                <a:lnTo>
                  <a:pt x="52885" y="69040"/>
                </a:lnTo>
                <a:lnTo>
                  <a:pt x="58079" y="65005"/>
                </a:lnTo>
                <a:lnTo>
                  <a:pt x="24737" y="65005"/>
                </a:lnTo>
                <a:lnTo>
                  <a:pt x="14395" y="57925"/>
                </a:lnTo>
                <a:lnTo>
                  <a:pt x="7638" y="46014"/>
                </a:lnTo>
                <a:lnTo>
                  <a:pt x="5532" y="29397"/>
                </a:lnTo>
                <a:lnTo>
                  <a:pt x="11534" y="17030"/>
                </a:lnTo>
                <a:lnTo>
                  <a:pt x="22349" y="8754"/>
                </a:lnTo>
                <a:lnTo>
                  <a:pt x="36549" y="5737"/>
                </a:lnTo>
                <a:lnTo>
                  <a:pt x="54690" y="5737"/>
                </a:lnTo>
                <a:lnTo>
                  <a:pt x="49508" y="2605"/>
                </a:lnTo>
                <a:lnTo>
                  <a:pt x="34767" y="0"/>
                </a:lnTo>
                <a:close/>
              </a:path>
              <a:path w="73659" h="73025">
                <a:moveTo>
                  <a:pt x="54690" y="5737"/>
                </a:moveTo>
                <a:lnTo>
                  <a:pt x="36549" y="5737"/>
                </a:lnTo>
                <a:lnTo>
                  <a:pt x="46252" y="7100"/>
                </a:lnTo>
                <a:lnTo>
                  <a:pt x="57768" y="13500"/>
                </a:lnTo>
                <a:lnTo>
                  <a:pt x="65485" y="24672"/>
                </a:lnTo>
                <a:lnTo>
                  <a:pt x="68208" y="40094"/>
                </a:lnTo>
                <a:lnTo>
                  <a:pt x="64518" y="50949"/>
                </a:lnTo>
                <a:lnTo>
                  <a:pt x="56138" y="59236"/>
                </a:lnTo>
                <a:lnTo>
                  <a:pt x="42925" y="64180"/>
                </a:lnTo>
                <a:lnTo>
                  <a:pt x="24737" y="65005"/>
                </a:lnTo>
                <a:lnTo>
                  <a:pt x="58079" y="65005"/>
                </a:lnTo>
                <a:lnTo>
                  <a:pt x="63516" y="60781"/>
                </a:lnTo>
                <a:lnTo>
                  <a:pt x="70608" y="48794"/>
                </a:lnTo>
                <a:lnTo>
                  <a:pt x="73156" y="33876"/>
                </a:lnTo>
                <a:lnTo>
                  <a:pt x="69591" y="20564"/>
                </a:lnTo>
                <a:lnTo>
                  <a:pt x="61412" y="9800"/>
                </a:lnTo>
                <a:lnTo>
                  <a:pt x="54690" y="5737"/>
                </a:lnTo>
                <a:close/>
              </a:path>
              <a:path w="73659" h="73025">
                <a:moveTo>
                  <a:pt x="34978" y="17684"/>
                </a:moveTo>
                <a:lnTo>
                  <a:pt x="20172" y="17684"/>
                </a:lnTo>
                <a:lnTo>
                  <a:pt x="16152" y="21328"/>
                </a:lnTo>
                <a:lnTo>
                  <a:pt x="16152" y="49914"/>
                </a:lnTo>
                <a:lnTo>
                  <a:pt x="57009" y="49914"/>
                </a:lnTo>
                <a:lnTo>
                  <a:pt x="57009" y="44877"/>
                </a:lnTo>
                <a:lnTo>
                  <a:pt x="19691" y="44877"/>
                </a:lnTo>
                <a:lnTo>
                  <a:pt x="19691" y="28270"/>
                </a:lnTo>
                <a:lnTo>
                  <a:pt x="20476" y="23077"/>
                </a:lnTo>
                <a:lnTo>
                  <a:pt x="37914" y="23077"/>
                </a:lnTo>
                <a:lnTo>
                  <a:pt x="34978" y="17684"/>
                </a:lnTo>
                <a:close/>
              </a:path>
              <a:path w="73659" h="73025">
                <a:moveTo>
                  <a:pt x="37914" y="23077"/>
                </a:moveTo>
                <a:lnTo>
                  <a:pt x="35156" y="23077"/>
                </a:lnTo>
                <a:lnTo>
                  <a:pt x="34193" y="31537"/>
                </a:lnTo>
                <a:lnTo>
                  <a:pt x="34193" y="44877"/>
                </a:lnTo>
                <a:lnTo>
                  <a:pt x="38182" y="44877"/>
                </a:lnTo>
                <a:lnTo>
                  <a:pt x="38182" y="35788"/>
                </a:lnTo>
                <a:lnTo>
                  <a:pt x="46751" y="30480"/>
                </a:lnTo>
                <a:lnTo>
                  <a:pt x="38182" y="30480"/>
                </a:lnTo>
                <a:lnTo>
                  <a:pt x="37994" y="23223"/>
                </a:lnTo>
                <a:lnTo>
                  <a:pt x="37914" y="23077"/>
                </a:lnTo>
                <a:close/>
              </a:path>
              <a:path w="73659" h="73025">
                <a:moveTo>
                  <a:pt x="57009" y="18155"/>
                </a:moveTo>
                <a:lnTo>
                  <a:pt x="38182" y="30480"/>
                </a:lnTo>
                <a:lnTo>
                  <a:pt x="46751" y="30480"/>
                </a:lnTo>
                <a:lnTo>
                  <a:pt x="57009" y="24124"/>
                </a:lnTo>
                <a:lnTo>
                  <a:pt x="57009" y="18155"/>
                </a:lnTo>
                <a:close/>
              </a:path>
            </a:pathLst>
          </a:custGeom>
          <a:solidFill>
            <a:srgbClr val="00A6A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200"/>
          </a:p>
        </p:txBody>
      </p:sp>
    </p:spTree>
    <p:extLst>
      <p:ext uri="{BB962C8B-B14F-4D97-AF65-F5344CB8AC3E}">
        <p14:creationId xmlns:p14="http://schemas.microsoft.com/office/powerpoint/2010/main" val="3184177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3">
    <p:spTree>
      <p:nvGrpSpPr>
        <p:cNvPr id="1" name=""/>
        <p:cNvGrpSpPr/>
        <p:nvPr/>
      </p:nvGrpSpPr>
      <p:grpSpPr>
        <a:xfrm>
          <a:off x="0" y="0"/>
          <a:ext cx="0" cy="0"/>
          <a:chOff x="0" y="0"/>
          <a:chExt cx="0" cy="0"/>
        </a:xfrm>
      </p:grpSpPr>
      <p:pic>
        <p:nvPicPr>
          <p:cNvPr id="10" name="Picture 44" descr="cover-wallerpaper"/>
          <p:cNvPicPr>
            <a:picLocks noChangeAspect="1" noChangeArrowheads="1"/>
          </p:cNvPicPr>
          <p:nvPr userDrawn="1"/>
        </p:nvPicPr>
        <p:blipFill>
          <a:blip r:embed="rId2" cstate="print"/>
          <a:srcRect/>
          <a:stretch>
            <a:fillRect/>
          </a:stretch>
        </p:blipFill>
        <p:spPr bwMode="auto">
          <a:xfrm>
            <a:off x="0" y="-57151"/>
            <a:ext cx="12192000" cy="5666317"/>
          </a:xfrm>
          <a:prstGeom prst="rect">
            <a:avLst/>
          </a:prstGeom>
          <a:noFill/>
          <a:ln w="9525">
            <a:noFill/>
            <a:miter lim="800000"/>
            <a:headEnd/>
            <a:tailEnd/>
          </a:ln>
        </p:spPr>
      </p:pic>
      <p:pic>
        <p:nvPicPr>
          <p:cNvPr id="11" name="Picture 5" descr="teal-tri-color-logo"/>
          <p:cNvPicPr>
            <a:picLocks noChangeAspect="1" noChangeArrowheads="1"/>
          </p:cNvPicPr>
          <p:nvPr userDrawn="1"/>
        </p:nvPicPr>
        <p:blipFill>
          <a:blip r:embed="rId3"/>
          <a:srcRect/>
          <a:stretch>
            <a:fillRect/>
          </a:stretch>
        </p:blipFill>
        <p:spPr bwMode="auto">
          <a:xfrm>
            <a:off x="11216640" y="6354235"/>
            <a:ext cx="618744" cy="250444"/>
          </a:xfrm>
          <a:prstGeom prst="rect">
            <a:avLst/>
          </a:prstGeom>
          <a:noFill/>
          <a:ln w="9525">
            <a:noFill/>
            <a:miter lim="800000"/>
            <a:headEnd/>
            <a:tailEnd/>
          </a:ln>
        </p:spPr>
      </p:pic>
      <p:sp>
        <p:nvSpPr>
          <p:cNvPr id="12" name="Text Placeholder 5"/>
          <p:cNvSpPr>
            <a:spLocks noGrp="1"/>
          </p:cNvSpPr>
          <p:nvPr>
            <p:ph type="body" sz="quarter" idx="10" hasCustomPrompt="1"/>
          </p:nvPr>
        </p:nvSpPr>
        <p:spPr>
          <a:xfrm>
            <a:off x="487680" y="3703320"/>
            <a:ext cx="11375136" cy="338328"/>
          </a:xfrm>
        </p:spPr>
        <p:txBody>
          <a:bodyPr anchor="b" anchorCtr="0"/>
          <a:lstStyle>
            <a:lvl1pPr marL="0" indent="0">
              <a:spcBef>
                <a:spcPts val="1760"/>
              </a:spcBef>
              <a:buNone/>
              <a:defRPr sz="2933">
                <a:solidFill>
                  <a:schemeClr val="tx2"/>
                </a:solidFill>
              </a:defRPr>
            </a:lvl1pPr>
            <a:lvl5pPr>
              <a:buNone/>
              <a:defRPr/>
            </a:lvl5pPr>
          </a:lstStyle>
          <a:p>
            <a:pPr lvl="0"/>
            <a:r>
              <a:rPr lang="en-US" dirty="0" smtClean="0"/>
              <a:t>Subtitle of presentation in this location as long as needed</a:t>
            </a:r>
          </a:p>
        </p:txBody>
      </p:sp>
      <p:sp>
        <p:nvSpPr>
          <p:cNvPr id="13" name="Text Placeholder 7"/>
          <p:cNvSpPr>
            <a:spLocks noGrp="1"/>
          </p:cNvSpPr>
          <p:nvPr>
            <p:ph type="body" sz="quarter" idx="11" hasCustomPrompt="1"/>
          </p:nvPr>
        </p:nvSpPr>
        <p:spPr>
          <a:xfrm>
            <a:off x="487680" y="5120640"/>
            <a:ext cx="11375136" cy="487680"/>
          </a:xfrm>
        </p:spPr>
        <p:txBody>
          <a:bodyPr/>
          <a:lstStyle>
            <a:lvl1pPr marL="0" indent="0">
              <a:spcBef>
                <a:spcPts val="0"/>
              </a:spcBef>
              <a:buNone/>
              <a:defRPr sz="1600"/>
            </a:lvl1pPr>
          </a:lstStyle>
          <a:p>
            <a:pPr lvl="0"/>
            <a:r>
              <a:rPr lang="en-US" dirty="0" smtClean="0"/>
              <a:t>Name of presenter, Title of presenter if needed</a:t>
            </a:r>
            <a:br>
              <a:rPr lang="en-US" dirty="0" smtClean="0"/>
            </a:br>
            <a:r>
              <a:rPr lang="en-US" dirty="0" smtClean="0"/>
              <a:t>Date in local format</a:t>
            </a:r>
          </a:p>
        </p:txBody>
      </p:sp>
      <p:sp>
        <p:nvSpPr>
          <p:cNvPr id="14" name="Title 8"/>
          <p:cNvSpPr>
            <a:spLocks noGrp="1"/>
          </p:cNvSpPr>
          <p:nvPr>
            <p:ph type="title" hasCustomPrompt="1"/>
          </p:nvPr>
        </p:nvSpPr>
        <p:spPr>
          <a:xfrm>
            <a:off x="451104" y="2779173"/>
            <a:ext cx="11411712" cy="902811"/>
          </a:xfrm>
        </p:spPr>
        <p:txBody>
          <a:bodyPr anchor="b" anchorCtr="0"/>
          <a:lstStyle>
            <a:lvl1pPr>
              <a:defRPr sz="6400">
                <a:solidFill>
                  <a:srgbClr val="00A6A0"/>
                </a:solidFill>
              </a:defRPr>
            </a:lvl1pPr>
          </a:lstStyle>
          <a:p>
            <a:r>
              <a:rPr lang="en-US" dirty="0" smtClean="0"/>
              <a:t>IBM Presentation Title</a:t>
            </a:r>
            <a:endParaRPr lang="en-US" dirty="0"/>
          </a:p>
        </p:txBody>
      </p:sp>
    </p:spTree>
    <p:extLst>
      <p:ext uri="{BB962C8B-B14F-4D97-AF65-F5344CB8AC3E}">
        <p14:creationId xmlns:p14="http://schemas.microsoft.com/office/powerpoint/2010/main" val="499690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4">
    <p:spTree>
      <p:nvGrpSpPr>
        <p:cNvPr id="1" name=""/>
        <p:cNvGrpSpPr/>
        <p:nvPr/>
      </p:nvGrpSpPr>
      <p:grpSpPr>
        <a:xfrm>
          <a:off x="0" y="0"/>
          <a:ext cx="0" cy="0"/>
          <a:chOff x="0" y="0"/>
          <a:chExt cx="0" cy="0"/>
        </a:xfrm>
      </p:grpSpPr>
      <p:pic>
        <p:nvPicPr>
          <p:cNvPr id="10" name="Picture 44" descr="cover-wallerpaper"/>
          <p:cNvPicPr>
            <a:picLocks noChangeAspect="1" noChangeArrowheads="1"/>
          </p:cNvPicPr>
          <p:nvPr userDrawn="1"/>
        </p:nvPicPr>
        <p:blipFill>
          <a:blip r:embed="rId2" cstate="print"/>
          <a:srcRect/>
          <a:stretch>
            <a:fillRect/>
          </a:stretch>
        </p:blipFill>
        <p:spPr bwMode="auto">
          <a:xfrm>
            <a:off x="0" y="-57151"/>
            <a:ext cx="12192000" cy="5666317"/>
          </a:xfrm>
          <a:prstGeom prst="rect">
            <a:avLst/>
          </a:prstGeom>
          <a:noFill/>
          <a:ln w="9525">
            <a:noFill/>
            <a:miter lim="800000"/>
            <a:headEnd/>
            <a:tailEnd/>
          </a:ln>
        </p:spPr>
      </p:pic>
      <p:pic>
        <p:nvPicPr>
          <p:cNvPr id="11" name="Picture 5" descr="yellow-tri-color-logo"/>
          <p:cNvPicPr>
            <a:picLocks noChangeAspect="1" noChangeArrowheads="1"/>
          </p:cNvPicPr>
          <p:nvPr userDrawn="1"/>
        </p:nvPicPr>
        <p:blipFill>
          <a:blip r:embed="rId3"/>
          <a:srcRect/>
          <a:stretch>
            <a:fillRect/>
          </a:stretch>
        </p:blipFill>
        <p:spPr bwMode="auto">
          <a:xfrm>
            <a:off x="11216640" y="6354234"/>
            <a:ext cx="618744" cy="254127"/>
          </a:xfrm>
          <a:prstGeom prst="rect">
            <a:avLst/>
          </a:prstGeom>
          <a:noFill/>
          <a:ln w="9525">
            <a:noFill/>
            <a:miter lim="800000"/>
            <a:headEnd/>
            <a:tailEnd/>
          </a:ln>
        </p:spPr>
      </p:pic>
      <p:sp>
        <p:nvSpPr>
          <p:cNvPr id="12" name="Text Placeholder 5"/>
          <p:cNvSpPr>
            <a:spLocks noGrp="1"/>
          </p:cNvSpPr>
          <p:nvPr>
            <p:ph type="body" sz="quarter" idx="10" hasCustomPrompt="1"/>
          </p:nvPr>
        </p:nvSpPr>
        <p:spPr>
          <a:xfrm>
            <a:off x="487680" y="3703320"/>
            <a:ext cx="11375136" cy="338328"/>
          </a:xfrm>
        </p:spPr>
        <p:txBody>
          <a:bodyPr anchor="b" anchorCtr="0"/>
          <a:lstStyle>
            <a:lvl1pPr marL="0" indent="0">
              <a:spcBef>
                <a:spcPts val="1760"/>
              </a:spcBef>
              <a:buNone/>
              <a:defRPr sz="2933">
                <a:solidFill>
                  <a:schemeClr val="tx2"/>
                </a:solidFill>
              </a:defRPr>
            </a:lvl1pPr>
            <a:lvl5pPr>
              <a:buNone/>
              <a:defRPr/>
            </a:lvl5pPr>
          </a:lstStyle>
          <a:p>
            <a:pPr lvl="0"/>
            <a:r>
              <a:rPr lang="en-US" dirty="0" smtClean="0"/>
              <a:t>Subtitle of presentation in this location as long as needed</a:t>
            </a:r>
          </a:p>
        </p:txBody>
      </p:sp>
      <p:sp>
        <p:nvSpPr>
          <p:cNvPr id="13" name="Text Placeholder 7"/>
          <p:cNvSpPr>
            <a:spLocks noGrp="1"/>
          </p:cNvSpPr>
          <p:nvPr>
            <p:ph type="body" sz="quarter" idx="11" hasCustomPrompt="1"/>
          </p:nvPr>
        </p:nvSpPr>
        <p:spPr>
          <a:xfrm>
            <a:off x="487680" y="5120640"/>
            <a:ext cx="11375136" cy="487680"/>
          </a:xfrm>
        </p:spPr>
        <p:txBody>
          <a:bodyPr/>
          <a:lstStyle>
            <a:lvl1pPr marL="0" indent="0">
              <a:spcBef>
                <a:spcPts val="0"/>
              </a:spcBef>
              <a:buNone/>
              <a:defRPr sz="1600"/>
            </a:lvl1pPr>
          </a:lstStyle>
          <a:p>
            <a:pPr lvl="0"/>
            <a:r>
              <a:rPr lang="en-US" dirty="0" smtClean="0"/>
              <a:t>Name of presenter, Title of presenter if needed</a:t>
            </a:r>
            <a:br>
              <a:rPr lang="en-US" dirty="0" smtClean="0"/>
            </a:br>
            <a:r>
              <a:rPr lang="en-US" dirty="0" smtClean="0"/>
              <a:t>Date in local format</a:t>
            </a:r>
          </a:p>
        </p:txBody>
      </p:sp>
      <p:sp>
        <p:nvSpPr>
          <p:cNvPr id="14" name="Title 8"/>
          <p:cNvSpPr>
            <a:spLocks noGrp="1"/>
          </p:cNvSpPr>
          <p:nvPr>
            <p:ph type="title" hasCustomPrompt="1"/>
          </p:nvPr>
        </p:nvSpPr>
        <p:spPr>
          <a:xfrm>
            <a:off x="451104" y="2779173"/>
            <a:ext cx="11411712" cy="902811"/>
          </a:xfrm>
        </p:spPr>
        <p:txBody>
          <a:bodyPr anchor="b" anchorCtr="0"/>
          <a:lstStyle>
            <a:lvl1pPr>
              <a:defRPr sz="6400">
                <a:solidFill>
                  <a:srgbClr val="FDB813"/>
                </a:solidFill>
              </a:defRPr>
            </a:lvl1pPr>
          </a:lstStyle>
          <a:p>
            <a:r>
              <a:rPr lang="en-US" dirty="0" smtClean="0"/>
              <a:t>IBM Presentation Title</a:t>
            </a:r>
            <a:endParaRPr lang="en-US" dirty="0"/>
          </a:p>
        </p:txBody>
      </p:sp>
    </p:spTree>
    <p:extLst>
      <p:ext uri="{BB962C8B-B14F-4D97-AF65-F5344CB8AC3E}">
        <p14:creationId xmlns:p14="http://schemas.microsoft.com/office/powerpoint/2010/main" val="13765612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5">
    <p:spTree>
      <p:nvGrpSpPr>
        <p:cNvPr id="1" name=""/>
        <p:cNvGrpSpPr/>
        <p:nvPr/>
      </p:nvGrpSpPr>
      <p:grpSpPr>
        <a:xfrm>
          <a:off x="0" y="0"/>
          <a:ext cx="0" cy="0"/>
          <a:chOff x="0" y="0"/>
          <a:chExt cx="0" cy="0"/>
        </a:xfrm>
      </p:grpSpPr>
      <p:pic>
        <p:nvPicPr>
          <p:cNvPr id="10" name="Picture 44" descr="cover-wallerpaper"/>
          <p:cNvPicPr>
            <a:picLocks noChangeAspect="1" noChangeArrowheads="1"/>
          </p:cNvPicPr>
          <p:nvPr userDrawn="1"/>
        </p:nvPicPr>
        <p:blipFill>
          <a:blip r:embed="rId2" cstate="print"/>
          <a:srcRect/>
          <a:stretch>
            <a:fillRect/>
          </a:stretch>
        </p:blipFill>
        <p:spPr bwMode="auto">
          <a:xfrm>
            <a:off x="0" y="-57151"/>
            <a:ext cx="12192000" cy="5666317"/>
          </a:xfrm>
          <a:prstGeom prst="rect">
            <a:avLst/>
          </a:prstGeom>
          <a:noFill/>
          <a:ln w="9525">
            <a:noFill/>
            <a:miter lim="800000"/>
            <a:headEnd/>
            <a:tailEnd/>
          </a:ln>
        </p:spPr>
      </p:pic>
      <p:pic>
        <p:nvPicPr>
          <p:cNvPr id="11" name="Picture 5" descr="orange-tri-color-logo"/>
          <p:cNvPicPr>
            <a:picLocks noChangeAspect="1" noChangeArrowheads="1"/>
          </p:cNvPicPr>
          <p:nvPr userDrawn="1"/>
        </p:nvPicPr>
        <p:blipFill>
          <a:blip r:embed="rId3"/>
          <a:srcRect/>
          <a:stretch>
            <a:fillRect/>
          </a:stretch>
        </p:blipFill>
        <p:spPr bwMode="auto">
          <a:xfrm>
            <a:off x="11216640" y="6354235"/>
            <a:ext cx="618744" cy="250444"/>
          </a:xfrm>
          <a:prstGeom prst="rect">
            <a:avLst/>
          </a:prstGeom>
          <a:noFill/>
          <a:ln w="9525">
            <a:noFill/>
            <a:miter lim="800000"/>
            <a:headEnd/>
            <a:tailEnd/>
          </a:ln>
        </p:spPr>
      </p:pic>
      <p:sp>
        <p:nvSpPr>
          <p:cNvPr id="12" name="Text Placeholder 5"/>
          <p:cNvSpPr>
            <a:spLocks noGrp="1"/>
          </p:cNvSpPr>
          <p:nvPr>
            <p:ph type="body" sz="quarter" idx="10" hasCustomPrompt="1"/>
          </p:nvPr>
        </p:nvSpPr>
        <p:spPr>
          <a:xfrm>
            <a:off x="487680" y="3703320"/>
            <a:ext cx="11375136" cy="338328"/>
          </a:xfrm>
        </p:spPr>
        <p:txBody>
          <a:bodyPr anchor="b" anchorCtr="0"/>
          <a:lstStyle>
            <a:lvl1pPr marL="0" indent="0">
              <a:spcBef>
                <a:spcPts val="1760"/>
              </a:spcBef>
              <a:buNone/>
              <a:defRPr sz="2933">
                <a:solidFill>
                  <a:schemeClr val="tx2"/>
                </a:solidFill>
              </a:defRPr>
            </a:lvl1pPr>
            <a:lvl5pPr>
              <a:buNone/>
              <a:defRPr/>
            </a:lvl5pPr>
          </a:lstStyle>
          <a:p>
            <a:pPr lvl="0"/>
            <a:r>
              <a:rPr lang="en-US" dirty="0" smtClean="0"/>
              <a:t>Subtitle of presentation in this location as long as needed</a:t>
            </a:r>
          </a:p>
        </p:txBody>
      </p:sp>
      <p:sp>
        <p:nvSpPr>
          <p:cNvPr id="13" name="Text Placeholder 7"/>
          <p:cNvSpPr>
            <a:spLocks noGrp="1"/>
          </p:cNvSpPr>
          <p:nvPr>
            <p:ph type="body" sz="quarter" idx="11" hasCustomPrompt="1"/>
          </p:nvPr>
        </p:nvSpPr>
        <p:spPr>
          <a:xfrm>
            <a:off x="487680" y="5120640"/>
            <a:ext cx="11375136" cy="487680"/>
          </a:xfrm>
        </p:spPr>
        <p:txBody>
          <a:bodyPr/>
          <a:lstStyle>
            <a:lvl1pPr marL="0" indent="0">
              <a:spcBef>
                <a:spcPts val="0"/>
              </a:spcBef>
              <a:buNone/>
              <a:defRPr sz="1600"/>
            </a:lvl1pPr>
          </a:lstStyle>
          <a:p>
            <a:pPr lvl="0"/>
            <a:r>
              <a:rPr lang="en-US" dirty="0" smtClean="0"/>
              <a:t>Name of presenter, Title of presenter if needed</a:t>
            </a:r>
            <a:br>
              <a:rPr lang="en-US" dirty="0" smtClean="0"/>
            </a:br>
            <a:r>
              <a:rPr lang="en-US" dirty="0" smtClean="0"/>
              <a:t>Date in local format</a:t>
            </a:r>
          </a:p>
        </p:txBody>
      </p:sp>
      <p:sp>
        <p:nvSpPr>
          <p:cNvPr id="14" name="Title 8"/>
          <p:cNvSpPr>
            <a:spLocks noGrp="1"/>
          </p:cNvSpPr>
          <p:nvPr>
            <p:ph type="title" hasCustomPrompt="1"/>
          </p:nvPr>
        </p:nvSpPr>
        <p:spPr>
          <a:xfrm>
            <a:off x="451104" y="2779173"/>
            <a:ext cx="11411712" cy="902811"/>
          </a:xfrm>
        </p:spPr>
        <p:txBody>
          <a:bodyPr anchor="b" anchorCtr="0"/>
          <a:lstStyle>
            <a:lvl1pPr>
              <a:defRPr sz="6400">
                <a:solidFill>
                  <a:srgbClr val="F19027"/>
                </a:solidFill>
              </a:defRPr>
            </a:lvl1pPr>
          </a:lstStyle>
          <a:p>
            <a:r>
              <a:rPr lang="en-US" dirty="0" smtClean="0"/>
              <a:t>IBM Presentation Title</a:t>
            </a:r>
            <a:endParaRPr lang="en-US" dirty="0"/>
          </a:p>
        </p:txBody>
      </p:sp>
    </p:spTree>
    <p:extLst>
      <p:ext uri="{BB962C8B-B14F-4D97-AF65-F5344CB8AC3E}">
        <p14:creationId xmlns:p14="http://schemas.microsoft.com/office/powerpoint/2010/main" val="3719371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6">
    <p:spTree>
      <p:nvGrpSpPr>
        <p:cNvPr id="1" name=""/>
        <p:cNvGrpSpPr/>
        <p:nvPr/>
      </p:nvGrpSpPr>
      <p:grpSpPr>
        <a:xfrm>
          <a:off x="0" y="0"/>
          <a:ext cx="0" cy="0"/>
          <a:chOff x="0" y="0"/>
          <a:chExt cx="0" cy="0"/>
        </a:xfrm>
      </p:grpSpPr>
      <p:pic>
        <p:nvPicPr>
          <p:cNvPr id="10" name="Picture 44" descr="cover-wallerpaper"/>
          <p:cNvPicPr>
            <a:picLocks noChangeAspect="1" noChangeArrowheads="1"/>
          </p:cNvPicPr>
          <p:nvPr userDrawn="1"/>
        </p:nvPicPr>
        <p:blipFill>
          <a:blip r:embed="rId2" cstate="print"/>
          <a:srcRect/>
          <a:stretch>
            <a:fillRect/>
          </a:stretch>
        </p:blipFill>
        <p:spPr bwMode="auto">
          <a:xfrm>
            <a:off x="0" y="-57151"/>
            <a:ext cx="12192000" cy="5666317"/>
          </a:xfrm>
          <a:prstGeom prst="rect">
            <a:avLst/>
          </a:prstGeom>
          <a:noFill/>
          <a:ln w="9525">
            <a:noFill/>
            <a:miter lim="800000"/>
            <a:headEnd/>
            <a:tailEnd/>
          </a:ln>
        </p:spPr>
      </p:pic>
      <p:pic>
        <p:nvPicPr>
          <p:cNvPr id="11" name="Picture 5" descr="red-tri-color-logo"/>
          <p:cNvPicPr>
            <a:picLocks noChangeAspect="1" noChangeArrowheads="1"/>
          </p:cNvPicPr>
          <p:nvPr userDrawn="1"/>
        </p:nvPicPr>
        <p:blipFill>
          <a:blip r:embed="rId3"/>
          <a:srcRect/>
          <a:stretch>
            <a:fillRect/>
          </a:stretch>
        </p:blipFill>
        <p:spPr bwMode="auto">
          <a:xfrm>
            <a:off x="11216640" y="6354235"/>
            <a:ext cx="618744" cy="250444"/>
          </a:xfrm>
          <a:prstGeom prst="rect">
            <a:avLst/>
          </a:prstGeom>
          <a:noFill/>
          <a:ln w="9525">
            <a:noFill/>
            <a:miter lim="800000"/>
            <a:headEnd/>
            <a:tailEnd/>
          </a:ln>
        </p:spPr>
      </p:pic>
      <p:sp>
        <p:nvSpPr>
          <p:cNvPr id="12" name="Text Placeholder 5"/>
          <p:cNvSpPr>
            <a:spLocks noGrp="1"/>
          </p:cNvSpPr>
          <p:nvPr>
            <p:ph type="body" sz="quarter" idx="10" hasCustomPrompt="1"/>
          </p:nvPr>
        </p:nvSpPr>
        <p:spPr>
          <a:xfrm>
            <a:off x="487680" y="3703320"/>
            <a:ext cx="11375136" cy="338328"/>
          </a:xfrm>
        </p:spPr>
        <p:txBody>
          <a:bodyPr anchor="b" anchorCtr="0"/>
          <a:lstStyle>
            <a:lvl1pPr marL="0" indent="0">
              <a:spcBef>
                <a:spcPts val="1760"/>
              </a:spcBef>
              <a:buNone/>
              <a:defRPr sz="2933">
                <a:solidFill>
                  <a:schemeClr val="tx2"/>
                </a:solidFill>
              </a:defRPr>
            </a:lvl1pPr>
            <a:lvl5pPr>
              <a:buNone/>
              <a:defRPr/>
            </a:lvl5pPr>
          </a:lstStyle>
          <a:p>
            <a:pPr lvl="0"/>
            <a:r>
              <a:rPr lang="en-US" dirty="0" smtClean="0"/>
              <a:t>Subtitle of presentation in this location as long as needed</a:t>
            </a:r>
          </a:p>
        </p:txBody>
      </p:sp>
      <p:sp>
        <p:nvSpPr>
          <p:cNvPr id="13" name="Text Placeholder 7"/>
          <p:cNvSpPr>
            <a:spLocks noGrp="1"/>
          </p:cNvSpPr>
          <p:nvPr>
            <p:ph type="body" sz="quarter" idx="11" hasCustomPrompt="1"/>
          </p:nvPr>
        </p:nvSpPr>
        <p:spPr>
          <a:xfrm>
            <a:off x="487680" y="5120640"/>
            <a:ext cx="11375136" cy="487680"/>
          </a:xfrm>
        </p:spPr>
        <p:txBody>
          <a:bodyPr/>
          <a:lstStyle>
            <a:lvl1pPr marL="0" indent="0">
              <a:spcBef>
                <a:spcPts val="0"/>
              </a:spcBef>
              <a:buNone/>
              <a:defRPr sz="1600"/>
            </a:lvl1pPr>
          </a:lstStyle>
          <a:p>
            <a:pPr lvl="0"/>
            <a:r>
              <a:rPr lang="en-US" dirty="0" smtClean="0"/>
              <a:t>Name of presenter, Title of presenter if needed</a:t>
            </a:r>
            <a:br>
              <a:rPr lang="en-US" dirty="0" smtClean="0"/>
            </a:br>
            <a:r>
              <a:rPr lang="en-US" dirty="0" smtClean="0"/>
              <a:t>Date in local format</a:t>
            </a:r>
          </a:p>
        </p:txBody>
      </p:sp>
      <p:sp>
        <p:nvSpPr>
          <p:cNvPr id="14" name="Title 8"/>
          <p:cNvSpPr>
            <a:spLocks noGrp="1"/>
          </p:cNvSpPr>
          <p:nvPr>
            <p:ph type="title" hasCustomPrompt="1"/>
          </p:nvPr>
        </p:nvSpPr>
        <p:spPr>
          <a:xfrm>
            <a:off x="451104" y="2779173"/>
            <a:ext cx="11411712" cy="902811"/>
          </a:xfrm>
        </p:spPr>
        <p:txBody>
          <a:bodyPr anchor="b" anchorCtr="0"/>
          <a:lstStyle>
            <a:lvl1pPr>
              <a:defRPr sz="6400">
                <a:solidFill>
                  <a:srgbClr val="F04E37"/>
                </a:solidFill>
              </a:defRPr>
            </a:lvl1pPr>
          </a:lstStyle>
          <a:p>
            <a:r>
              <a:rPr lang="en-US" dirty="0" smtClean="0"/>
              <a:t>IBM Presentation Title</a:t>
            </a:r>
            <a:endParaRPr lang="en-US" dirty="0"/>
          </a:p>
        </p:txBody>
      </p:sp>
    </p:spTree>
    <p:extLst>
      <p:ext uri="{BB962C8B-B14F-4D97-AF65-F5344CB8AC3E}">
        <p14:creationId xmlns:p14="http://schemas.microsoft.com/office/powerpoint/2010/main" val="5403291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7">
    <p:spTree>
      <p:nvGrpSpPr>
        <p:cNvPr id="1" name=""/>
        <p:cNvGrpSpPr/>
        <p:nvPr/>
      </p:nvGrpSpPr>
      <p:grpSpPr>
        <a:xfrm>
          <a:off x="0" y="0"/>
          <a:ext cx="0" cy="0"/>
          <a:chOff x="0" y="0"/>
          <a:chExt cx="0" cy="0"/>
        </a:xfrm>
      </p:grpSpPr>
      <p:pic>
        <p:nvPicPr>
          <p:cNvPr id="16" name="Picture 5" descr="purple-tri-color-logo"/>
          <p:cNvPicPr>
            <a:picLocks noChangeAspect="1" noChangeArrowheads="1"/>
          </p:cNvPicPr>
          <p:nvPr userDrawn="1"/>
        </p:nvPicPr>
        <p:blipFill>
          <a:blip r:embed="rId2"/>
          <a:srcRect/>
          <a:stretch>
            <a:fillRect/>
          </a:stretch>
        </p:blipFill>
        <p:spPr bwMode="auto">
          <a:xfrm>
            <a:off x="11216640" y="6354235"/>
            <a:ext cx="618744" cy="250444"/>
          </a:xfrm>
          <a:prstGeom prst="rect">
            <a:avLst/>
          </a:prstGeom>
          <a:noFill/>
          <a:ln w="9525">
            <a:noFill/>
            <a:miter lim="800000"/>
            <a:headEnd/>
            <a:tailEnd/>
          </a:ln>
        </p:spPr>
      </p:pic>
      <p:pic>
        <p:nvPicPr>
          <p:cNvPr id="12" name="Picture 44" descr="cover-wallerpaper"/>
          <p:cNvPicPr>
            <a:picLocks noChangeAspect="1" noChangeArrowheads="1"/>
          </p:cNvPicPr>
          <p:nvPr userDrawn="1"/>
        </p:nvPicPr>
        <p:blipFill>
          <a:blip r:embed="rId3" cstate="print"/>
          <a:srcRect/>
          <a:stretch>
            <a:fillRect/>
          </a:stretch>
        </p:blipFill>
        <p:spPr bwMode="auto">
          <a:xfrm>
            <a:off x="0" y="-57151"/>
            <a:ext cx="12192000" cy="5666317"/>
          </a:xfrm>
          <a:prstGeom prst="rect">
            <a:avLst/>
          </a:prstGeom>
          <a:noFill/>
          <a:ln w="9525">
            <a:noFill/>
            <a:miter lim="800000"/>
            <a:headEnd/>
            <a:tailEnd/>
          </a:ln>
        </p:spPr>
      </p:pic>
      <p:sp>
        <p:nvSpPr>
          <p:cNvPr id="17" name="Text Placeholder 5"/>
          <p:cNvSpPr>
            <a:spLocks noGrp="1"/>
          </p:cNvSpPr>
          <p:nvPr>
            <p:ph type="body" sz="quarter" idx="10" hasCustomPrompt="1"/>
          </p:nvPr>
        </p:nvSpPr>
        <p:spPr>
          <a:xfrm>
            <a:off x="487680" y="3703320"/>
            <a:ext cx="11375136" cy="338328"/>
          </a:xfrm>
        </p:spPr>
        <p:txBody>
          <a:bodyPr anchor="b" anchorCtr="0"/>
          <a:lstStyle>
            <a:lvl1pPr marL="0" indent="0">
              <a:spcBef>
                <a:spcPts val="1760"/>
              </a:spcBef>
              <a:buNone/>
              <a:defRPr sz="2933">
                <a:solidFill>
                  <a:schemeClr val="tx2"/>
                </a:solidFill>
              </a:defRPr>
            </a:lvl1pPr>
            <a:lvl5pPr>
              <a:buNone/>
              <a:defRPr/>
            </a:lvl5pPr>
          </a:lstStyle>
          <a:p>
            <a:pPr lvl="0"/>
            <a:r>
              <a:rPr lang="en-US" dirty="0" smtClean="0"/>
              <a:t>Subtitle of presentation in this location as long as needed</a:t>
            </a:r>
          </a:p>
        </p:txBody>
      </p:sp>
      <p:sp>
        <p:nvSpPr>
          <p:cNvPr id="18" name="Text Placeholder 7"/>
          <p:cNvSpPr>
            <a:spLocks noGrp="1"/>
          </p:cNvSpPr>
          <p:nvPr>
            <p:ph type="body" sz="quarter" idx="11" hasCustomPrompt="1"/>
          </p:nvPr>
        </p:nvSpPr>
        <p:spPr>
          <a:xfrm>
            <a:off x="487680" y="5120640"/>
            <a:ext cx="11375136" cy="487680"/>
          </a:xfrm>
        </p:spPr>
        <p:txBody>
          <a:bodyPr/>
          <a:lstStyle>
            <a:lvl1pPr marL="0" indent="0">
              <a:spcBef>
                <a:spcPts val="0"/>
              </a:spcBef>
              <a:buNone/>
              <a:defRPr sz="1600"/>
            </a:lvl1pPr>
          </a:lstStyle>
          <a:p>
            <a:pPr lvl="0"/>
            <a:r>
              <a:rPr lang="en-US" dirty="0" smtClean="0"/>
              <a:t>Name of presenter, Title of presenter if needed</a:t>
            </a:r>
            <a:br>
              <a:rPr lang="en-US" dirty="0" smtClean="0"/>
            </a:br>
            <a:r>
              <a:rPr lang="en-US" dirty="0" smtClean="0"/>
              <a:t>Date in local format</a:t>
            </a:r>
          </a:p>
        </p:txBody>
      </p:sp>
      <p:sp>
        <p:nvSpPr>
          <p:cNvPr id="19" name="Title 8"/>
          <p:cNvSpPr>
            <a:spLocks noGrp="1"/>
          </p:cNvSpPr>
          <p:nvPr>
            <p:ph type="title" hasCustomPrompt="1"/>
          </p:nvPr>
        </p:nvSpPr>
        <p:spPr>
          <a:xfrm>
            <a:off x="451104" y="2779173"/>
            <a:ext cx="11411712" cy="902811"/>
          </a:xfrm>
        </p:spPr>
        <p:txBody>
          <a:bodyPr anchor="b" anchorCtr="0"/>
          <a:lstStyle>
            <a:lvl1pPr>
              <a:defRPr sz="6400">
                <a:solidFill>
                  <a:srgbClr val="AB1A86"/>
                </a:solidFill>
              </a:defRPr>
            </a:lvl1pPr>
          </a:lstStyle>
          <a:p>
            <a:r>
              <a:rPr lang="en-US" dirty="0" smtClean="0"/>
              <a:t>IBM Presentation Title</a:t>
            </a:r>
            <a:endParaRPr lang="en-US" dirty="0"/>
          </a:p>
        </p:txBody>
      </p:sp>
    </p:spTree>
    <p:extLst>
      <p:ext uri="{BB962C8B-B14F-4D97-AF65-F5344CB8AC3E}">
        <p14:creationId xmlns:p14="http://schemas.microsoft.com/office/powerpoint/2010/main" val="15765234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1">
    <p:bg>
      <p:bgPr>
        <a:solidFill>
          <a:srgbClr val="00B0DA"/>
        </a:solidFill>
        <a:effectLst/>
      </p:bgPr>
    </p:bg>
    <p:spTree>
      <p:nvGrpSpPr>
        <p:cNvPr id="1" name=""/>
        <p:cNvGrpSpPr/>
        <p:nvPr/>
      </p:nvGrpSpPr>
      <p:grpSpPr>
        <a:xfrm>
          <a:off x="0" y="0"/>
          <a:ext cx="0" cy="0"/>
          <a:chOff x="0" y="0"/>
          <a:chExt cx="0" cy="0"/>
        </a:xfrm>
      </p:grpSpPr>
      <p:pic>
        <p:nvPicPr>
          <p:cNvPr id="10" name="Picture 6" descr="faded-logo-wallpaper"/>
          <p:cNvPicPr>
            <a:picLocks noChangeAspect="1" noChangeArrowheads="1"/>
          </p:cNvPicPr>
          <p:nvPr userDrawn="1"/>
        </p:nvPicPr>
        <p:blipFill>
          <a:blip r:embed="rId2"/>
          <a:srcRect/>
          <a:stretch>
            <a:fillRect/>
          </a:stretch>
        </p:blipFill>
        <p:spPr bwMode="auto">
          <a:xfrm>
            <a:off x="0" y="0"/>
            <a:ext cx="12270317" cy="5623984"/>
          </a:xfrm>
          <a:prstGeom prst="rect">
            <a:avLst/>
          </a:prstGeom>
          <a:noFill/>
          <a:ln w="9525">
            <a:noFill/>
            <a:miter lim="800000"/>
            <a:headEnd/>
            <a:tailEnd/>
          </a:ln>
        </p:spPr>
      </p:pic>
      <p:sp>
        <p:nvSpPr>
          <p:cNvPr id="11" name="Title 8"/>
          <p:cNvSpPr>
            <a:spLocks noGrp="1"/>
          </p:cNvSpPr>
          <p:nvPr>
            <p:ph type="title" hasCustomPrompt="1"/>
          </p:nvPr>
        </p:nvSpPr>
        <p:spPr>
          <a:xfrm>
            <a:off x="451104" y="1487424"/>
            <a:ext cx="11411712" cy="2194560"/>
          </a:xfrm>
        </p:spPr>
        <p:txBody>
          <a:bodyPr anchor="b" anchorCtr="0">
            <a:noAutofit/>
          </a:bodyPr>
          <a:lstStyle>
            <a:lvl1pPr>
              <a:defRPr sz="6000">
                <a:solidFill>
                  <a:schemeClr val="bg1"/>
                </a:solidFill>
              </a:defRPr>
            </a:lvl1pPr>
          </a:lstStyle>
          <a:p>
            <a:r>
              <a:rPr lang="en-US" dirty="0" smtClean="0"/>
              <a:t>Section page</a:t>
            </a:r>
          </a:p>
        </p:txBody>
      </p:sp>
      <p:sp>
        <p:nvSpPr>
          <p:cNvPr id="12" name="Text Placeholder 10"/>
          <p:cNvSpPr>
            <a:spLocks noGrp="1"/>
          </p:cNvSpPr>
          <p:nvPr>
            <p:ph type="body" sz="quarter" idx="10" hasCustomPrompt="1"/>
          </p:nvPr>
        </p:nvSpPr>
        <p:spPr>
          <a:xfrm>
            <a:off x="487680" y="3718560"/>
            <a:ext cx="11375136" cy="451405"/>
          </a:xfrm>
        </p:spPr>
        <p:txBody>
          <a:bodyPr wrap="square" lIns="0" anchor="b" anchorCtr="0">
            <a:spAutoFit/>
          </a:bodyPr>
          <a:lstStyle>
            <a:lvl1pPr>
              <a:buNone/>
              <a:defRPr sz="2933">
                <a:solidFill>
                  <a:schemeClr val="bg1">
                    <a:lumMod val="95000"/>
                  </a:schemeClr>
                </a:solidFill>
              </a:defRPr>
            </a:lvl1pPr>
          </a:lstStyle>
          <a:p>
            <a:pPr lvl="0"/>
            <a:r>
              <a:rPr lang="en-US" dirty="0" smtClean="0"/>
              <a:t>More text on one line in this location if needed</a:t>
            </a:r>
          </a:p>
        </p:txBody>
      </p:sp>
    </p:spTree>
    <p:extLst>
      <p:ext uri="{BB962C8B-B14F-4D97-AF65-F5344CB8AC3E}">
        <p14:creationId xmlns:p14="http://schemas.microsoft.com/office/powerpoint/2010/main" val="2039780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2">
    <p:bg>
      <p:bgPr>
        <a:solidFill>
          <a:srgbClr val="8CC63F"/>
        </a:solidFill>
        <a:effectLst/>
      </p:bgPr>
    </p:bg>
    <p:spTree>
      <p:nvGrpSpPr>
        <p:cNvPr id="1" name=""/>
        <p:cNvGrpSpPr/>
        <p:nvPr/>
      </p:nvGrpSpPr>
      <p:grpSpPr>
        <a:xfrm>
          <a:off x="0" y="0"/>
          <a:ext cx="0" cy="0"/>
          <a:chOff x="0" y="0"/>
          <a:chExt cx="0" cy="0"/>
        </a:xfrm>
      </p:grpSpPr>
      <p:pic>
        <p:nvPicPr>
          <p:cNvPr id="4" name="Picture 6" descr="faded-logo-wallpaper"/>
          <p:cNvPicPr>
            <a:picLocks noChangeAspect="1" noChangeArrowheads="1"/>
          </p:cNvPicPr>
          <p:nvPr userDrawn="1"/>
        </p:nvPicPr>
        <p:blipFill>
          <a:blip r:embed="rId2"/>
          <a:srcRect/>
          <a:stretch>
            <a:fillRect/>
          </a:stretch>
        </p:blipFill>
        <p:spPr bwMode="auto">
          <a:xfrm>
            <a:off x="0" y="0"/>
            <a:ext cx="12270317" cy="5623984"/>
          </a:xfrm>
          <a:prstGeom prst="rect">
            <a:avLst/>
          </a:prstGeom>
          <a:noFill/>
          <a:ln w="9525">
            <a:noFill/>
            <a:miter lim="800000"/>
            <a:headEnd/>
            <a:tailEnd/>
          </a:ln>
        </p:spPr>
      </p:pic>
      <p:sp>
        <p:nvSpPr>
          <p:cNvPr id="7" name="Title 8"/>
          <p:cNvSpPr>
            <a:spLocks noGrp="1"/>
          </p:cNvSpPr>
          <p:nvPr>
            <p:ph type="title" hasCustomPrompt="1"/>
          </p:nvPr>
        </p:nvSpPr>
        <p:spPr>
          <a:xfrm>
            <a:off x="451104" y="1487424"/>
            <a:ext cx="11411712" cy="2194560"/>
          </a:xfrm>
        </p:spPr>
        <p:txBody>
          <a:bodyPr anchor="b" anchorCtr="0">
            <a:noAutofit/>
          </a:bodyPr>
          <a:lstStyle>
            <a:lvl1pPr>
              <a:defRPr sz="6000">
                <a:solidFill>
                  <a:schemeClr val="bg1"/>
                </a:solidFill>
              </a:defRPr>
            </a:lvl1pPr>
          </a:lstStyle>
          <a:p>
            <a:r>
              <a:rPr lang="en-US" dirty="0" smtClean="0"/>
              <a:t>Section page</a:t>
            </a:r>
          </a:p>
        </p:txBody>
      </p:sp>
      <p:sp>
        <p:nvSpPr>
          <p:cNvPr id="8" name="Text Placeholder 10"/>
          <p:cNvSpPr>
            <a:spLocks noGrp="1"/>
          </p:cNvSpPr>
          <p:nvPr>
            <p:ph type="body" sz="quarter" idx="10" hasCustomPrompt="1"/>
          </p:nvPr>
        </p:nvSpPr>
        <p:spPr>
          <a:xfrm>
            <a:off x="487680" y="3718560"/>
            <a:ext cx="11375136" cy="451405"/>
          </a:xfrm>
        </p:spPr>
        <p:txBody>
          <a:bodyPr wrap="square" lIns="0" anchor="b" anchorCtr="0">
            <a:spAutoFit/>
          </a:bodyPr>
          <a:lstStyle>
            <a:lvl1pPr>
              <a:buNone/>
              <a:defRPr sz="2933">
                <a:solidFill>
                  <a:schemeClr val="bg1">
                    <a:lumMod val="95000"/>
                  </a:schemeClr>
                </a:solidFill>
              </a:defRPr>
            </a:lvl1pPr>
          </a:lstStyle>
          <a:p>
            <a:pPr lvl="0"/>
            <a:r>
              <a:rPr lang="en-US" dirty="0" smtClean="0"/>
              <a:t>More text on one line in this location if needed</a:t>
            </a:r>
          </a:p>
        </p:txBody>
      </p:sp>
    </p:spTree>
    <p:extLst>
      <p:ext uri="{BB962C8B-B14F-4D97-AF65-F5344CB8AC3E}">
        <p14:creationId xmlns:p14="http://schemas.microsoft.com/office/powerpoint/2010/main" val="3382543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3">
    <p:bg>
      <p:bgPr>
        <a:solidFill>
          <a:srgbClr val="00A6A0"/>
        </a:solidFill>
        <a:effectLst/>
      </p:bgPr>
    </p:bg>
    <p:spTree>
      <p:nvGrpSpPr>
        <p:cNvPr id="1" name=""/>
        <p:cNvGrpSpPr/>
        <p:nvPr/>
      </p:nvGrpSpPr>
      <p:grpSpPr>
        <a:xfrm>
          <a:off x="0" y="0"/>
          <a:ext cx="0" cy="0"/>
          <a:chOff x="0" y="0"/>
          <a:chExt cx="0" cy="0"/>
        </a:xfrm>
      </p:grpSpPr>
      <p:pic>
        <p:nvPicPr>
          <p:cNvPr id="4" name="Picture 6" descr="faded-logo-wallpaper"/>
          <p:cNvPicPr>
            <a:picLocks noChangeAspect="1" noChangeArrowheads="1"/>
          </p:cNvPicPr>
          <p:nvPr userDrawn="1"/>
        </p:nvPicPr>
        <p:blipFill>
          <a:blip r:embed="rId2"/>
          <a:srcRect/>
          <a:stretch>
            <a:fillRect/>
          </a:stretch>
        </p:blipFill>
        <p:spPr bwMode="auto">
          <a:xfrm>
            <a:off x="0" y="0"/>
            <a:ext cx="12270317" cy="5623984"/>
          </a:xfrm>
          <a:prstGeom prst="rect">
            <a:avLst/>
          </a:prstGeom>
          <a:noFill/>
          <a:ln w="9525">
            <a:noFill/>
            <a:miter lim="800000"/>
            <a:headEnd/>
            <a:tailEnd/>
          </a:ln>
        </p:spPr>
      </p:pic>
      <p:sp>
        <p:nvSpPr>
          <p:cNvPr id="10" name="Title 8"/>
          <p:cNvSpPr>
            <a:spLocks noGrp="1"/>
          </p:cNvSpPr>
          <p:nvPr>
            <p:ph type="title" hasCustomPrompt="1"/>
          </p:nvPr>
        </p:nvSpPr>
        <p:spPr>
          <a:xfrm>
            <a:off x="451104" y="1487424"/>
            <a:ext cx="11411712" cy="2194560"/>
          </a:xfrm>
        </p:spPr>
        <p:txBody>
          <a:bodyPr anchor="b" anchorCtr="0">
            <a:noAutofit/>
          </a:bodyPr>
          <a:lstStyle>
            <a:lvl1pPr>
              <a:defRPr sz="6000">
                <a:solidFill>
                  <a:schemeClr val="bg1"/>
                </a:solidFill>
              </a:defRPr>
            </a:lvl1pPr>
          </a:lstStyle>
          <a:p>
            <a:r>
              <a:rPr lang="en-US" dirty="0" smtClean="0"/>
              <a:t>Section page</a:t>
            </a:r>
          </a:p>
        </p:txBody>
      </p:sp>
      <p:sp>
        <p:nvSpPr>
          <p:cNvPr id="11" name="Text Placeholder 10"/>
          <p:cNvSpPr>
            <a:spLocks noGrp="1"/>
          </p:cNvSpPr>
          <p:nvPr>
            <p:ph type="body" sz="quarter" idx="10" hasCustomPrompt="1"/>
          </p:nvPr>
        </p:nvSpPr>
        <p:spPr>
          <a:xfrm>
            <a:off x="487680" y="3718560"/>
            <a:ext cx="11375136" cy="451405"/>
          </a:xfrm>
        </p:spPr>
        <p:txBody>
          <a:bodyPr wrap="square" lIns="0" anchor="b" anchorCtr="0">
            <a:spAutoFit/>
          </a:bodyPr>
          <a:lstStyle>
            <a:lvl1pPr>
              <a:buNone/>
              <a:defRPr sz="2933">
                <a:solidFill>
                  <a:schemeClr val="bg1">
                    <a:lumMod val="95000"/>
                  </a:schemeClr>
                </a:solidFill>
              </a:defRPr>
            </a:lvl1pPr>
          </a:lstStyle>
          <a:p>
            <a:pPr lvl="0"/>
            <a:r>
              <a:rPr lang="en-US" dirty="0" smtClean="0"/>
              <a:t>More text on one line in this location if needed</a:t>
            </a:r>
          </a:p>
        </p:txBody>
      </p:sp>
    </p:spTree>
    <p:extLst>
      <p:ext uri="{BB962C8B-B14F-4D97-AF65-F5344CB8AC3E}">
        <p14:creationId xmlns:p14="http://schemas.microsoft.com/office/powerpoint/2010/main" val="15354305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4">
    <p:bg>
      <p:bgPr>
        <a:solidFill>
          <a:srgbClr val="FDB813"/>
        </a:solidFill>
        <a:effectLst/>
      </p:bgPr>
    </p:bg>
    <p:spTree>
      <p:nvGrpSpPr>
        <p:cNvPr id="1" name=""/>
        <p:cNvGrpSpPr/>
        <p:nvPr/>
      </p:nvGrpSpPr>
      <p:grpSpPr>
        <a:xfrm>
          <a:off x="0" y="0"/>
          <a:ext cx="0" cy="0"/>
          <a:chOff x="0" y="0"/>
          <a:chExt cx="0" cy="0"/>
        </a:xfrm>
      </p:grpSpPr>
      <p:pic>
        <p:nvPicPr>
          <p:cNvPr id="5" name="Picture 6" descr="faded-logo-wallpaper"/>
          <p:cNvPicPr>
            <a:picLocks noChangeAspect="1" noChangeArrowheads="1"/>
          </p:cNvPicPr>
          <p:nvPr userDrawn="1"/>
        </p:nvPicPr>
        <p:blipFill>
          <a:blip r:embed="rId2"/>
          <a:srcRect/>
          <a:stretch>
            <a:fillRect/>
          </a:stretch>
        </p:blipFill>
        <p:spPr bwMode="auto">
          <a:xfrm>
            <a:off x="0" y="0"/>
            <a:ext cx="12270317" cy="5623984"/>
          </a:xfrm>
          <a:prstGeom prst="rect">
            <a:avLst/>
          </a:prstGeom>
          <a:noFill/>
          <a:ln w="9525">
            <a:noFill/>
            <a:miter lim="800000"/>
            <a:headEnd/>
            <a:tailEnd/>
          </a:ln>
        </p:spPr>
      </p:pic>
      <p:sp>
        <p:nvSpPr>
          <p:cNvPr id="8" name="Title 8"/>
          <p:cNvSpPr>
            <a:spLocks noGrp="1"/>
          </p:cNvSpPr>
          <p:nvPr>
            <p:ph type="title" hasCustomPrompt="1"/>
          </p:nvPr>
        </p:nvSpPr>
        <p:spPr>
          <a:xfrm>
            <a:off x="451104" y="1487424"/>
            <a:ext cx="11411712" cy="2194560"/>
          </a:xfrm>
        </p:spPr>
        <p:txBody>
          <a:bodyPr anchor="b" anchorCtr="0">
            <a:noAutofit/>
          </a:bodyPr>
          <a:lstStyle>
            <a:lvl1pPr>
              <a:defRPr sz="6000">
                <a:solidFill>
                  <a:schemeClr val="bg1"/>
                </a:solidFill>
              </a:defRPr>
            </a:lvl1pPr>
          </a:lstStyle>
          <a:p>
            <a:r>
              <a:rPr lang="en-US" dirty="0" smtClean="0"/>
              <a:t>Section page</a:t>
            </a:r>
          </a:p>
        </p:txBody>
      </p:sp>
      <p:sp>
        <p:nvSpPr>
          <p:cNvPr id="10" name="Text Placeholder 10"/>
          <p:cNvSpPr>
            <a:spLocks noGrp="1"/>
          </p:cNvSpPr>
          <p:nvPr>
            <p:ph type="body" sz="quarter" idx="10" hasCustomPrompt="1"/>
          </p:nvPr>
        </p:nvSpPr>
        <p:spPr>
          <a:xfrm>
            <a:off x="487680" y="3718560"/>
            <a:ext cx="11375136" cy="451405"/>
          </a:xfrm>
        </p:spPr>
        <p:txBody>
          <a:bodyPr wrap="square" lIns="0" anchor="b" anchorCtr="0">
            <a:spAutoFit/>
          </a:bodyPr>
          <a:lstStyle>
            <a:lvl1pPr>
              <a:buNone/>
              <a:defRPr sz="2933">
                <a:solidFill>
                  <a:schemeClr val="bg1">
                    <a:lumMod val="95000"/>
                  </a:schemeClr>
                </a:solidFill>
              </a:defRPr>
            </a:lvl1pPr>
          </a:lstStyle>
          <a:p>
            <a:pPr lvl="0"/>
            <a:r>
              <a:rPr lang="en-US" dirty="0" smtClean="0"/>
              <a:t>More text on one line in this location if needed</a:t>
            </a:r>
          </a:p>
        </p:txBody>
      </p:sp>
    </p:spTree>
    <p:extLst>
      <p:ext uri="{BB962C8B-B14F-4D97-AF65-F5344CB8AC3E}">
        <p14:creationId xmlns:p14="http://schemas.microsoft.com/office/powerpoint/2010/main" val="5067508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5">
    <p:bg>
      <p:bgPr>
        <a:solidFill>
          <a:srgbClr val="F19027"/>
        </a:solidFill>
        <a:effectLst/>
      </p:bgPr>
    </p:bg>
    <p:spTree>
      <p:nvGrpSpPr>
        <p:cNvPr id="1" name=""/>
        <p:cNvGrpSpPr/>
        <p:nvPr/>
      </p:nvGrpSpPr>
      <p:grpSpPr>
        <a:xfrm>
          <a:off x="0" y="0"/>
          <a:ext cx="0" cy="0"/>
          <a:chOff x="0" y="0"/>
          <a:chExt cx="0" cy="0"/>
        </a:xfrm>
      </p:grpSpPr>
      <p:pic>
        <p:nvPicPr>
          <p:cNvPr id="5" name="Picture 6" descr="faded-logo-wallpaper"/>
          <p:cNvPicPr>
            <a:picLocks noChangeAspect="1" noChangeArrowheads="1"/>
          </p:cNvPicPr>
          <p:nvPr userDrawn="1"/>
        </p:nvPicPr>
        <p:blipFill>
          <a:blip r:embed="rId2"/>
          <a:srcRect/>
          <a:stretch>
            <a:fillRect/>
          </a:stretch>
        </p:blipFill>
        <p:spPr bwMode="auto">
          <a:xfrm>
            <a:off x="0" y="0"/>
            <a:ext cx="12270317" cy="5623984"/>
          </a:xfrm>
          <a:prstGeom prst="rect">
            <a:avLst/>
          </a:prstGeom>
          <a:noFill/>
          <a:ln w="9525">
            <a:noFill/>
            <a:miter lim="800000"/>
            <a:headEnd/>
            <a:tailEnd/>
          </a:ln>
        </p:spPr>
      </p:pic>
      <p:sp>
        <p:nvSpPr>
          <p:cNvPr id="8" name="Title 8"/>
          <p:cNvSpPr>
            <a:spLocks noGrp="1"/>
          </p:cNvSpPr>
          <p:nvPr>
            <p:ph type="title" hasCustomPrompt="1"/>
          </p:nvPr>
        </p:nvSpPr>
        <p:spPr>
          <a:xfrm>
            <a:off x="451104" y="1487424"/>
            <a:ext cx="11411712" cy="2194560"/>
          </a:xfrm>
        </p:spPr>
        <p:txBody>
          <a:bodyPr anchor="b" anchorCtr="0">
            <a:noAutofit/>
          </a:bodyPr>
          <a:lstStyle>
            <a:lvl1pPr>
              <a:defRPr sz="6000">
                <a:solidFill>
                  <a:schemeClr val="bg1"/>
                </a:solidFill>
              </a:defRPr>
            </a:lvl1pPr>
          </a:lstStyle>
          <a:p>
            <a:r>
              <a:rPr lang="en-US" dirty="0" smtClean="0"/>
              <a:t>Section page</a:t>
            </a:r>
          </a:p>
        </p:txBody>
      </p:sp>
      <p:sp>
        <p:nvSpPr>
          <p:cNvPr id="10" name="Text Placeholder 10"/>
          <p:cNvSpPr>
            <a:spLocks noGrp="1"/>
          </p:cNvSpPr>
          <p:nvPr>
            <p:ph type="body" sz="quarter" idx="10" hasCustomPrompt="1"/>
          </p:nvPr>
        </p:nvSpPr>
        <p:spPr>
          <a:xfrm>
            <a:off x="487680" y="3718560"/>
            <a:ext cx="11375136" cy="451405"/>
          </a:xfrm>
        </p:spPr>
        <p:txBody>
          <a:bodyPr wrap="square" lIns="0" anchor="b" anchorCtr="0">
            <a:spAutoFit/>
          </a:bodyPr>
          <a:lstStyle>
            <a:lvl1pPr>
              <a:buNone/>
              <a:defRPr sz="2933">
                <a:solidFill>
                  <a:schemeClr val="bg1">
                    <a:lumMod val="95000"/>
                  </a:schemeClr>
                </a:solidFill>
              </a:defRPr>
            </a:lvl1pPr>
          </a:lstStyle>
          <a:p>
            <a:pPr lvl="0"/>
            <a:r>
              <a:rPr lang="en-US" dirty="0" smtClean="0"/>
              <a:t>More text on one line in this location if needed</a:t>
            </a:r>
          </a:p>
        </p:txBody>
      </p:sp>
    </p:spTree>
    <p:extLst>
      <p:ext uri="{BB962C8B-B14F-4D97-AF65-F5344CB8AC3E}">
        <p14:creationId xmlns:p14="http://schemas.microsoft.com/office/powerpoint/2010/main" val="1584619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Half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2"/>
          <p:cNvSpPr>
            <a:spLocks noGrp="1"/>
          </p:cNvSpPr>
          <p:nvPr>
            <p:ph sz="half" idx="1"/>
          </p:nvPr>
        </p:nvSpPr>
        <p:spPr>
          <a:xfrm>
            <a:off x="243417" y="1295401"/>
            <a:ext cx="11582400" cy="22056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1"/>
          </p:nvPr>
        </p:nvSpPr>
        <p:spPr/>
        <p:txBody>
          <a:bodyPr/>
          <a:lstStyle/>
          <a:p>
            <a:fld id="{4D737A21-9EE8-4F2E-98D9-BD36FD709EDE}" type="slidenum">
              <a:rPr lang="en-US" smtClean="0"/>
              <a:t>‹#›</a:t>
            </a:fld>
            <a:endParaRPr lang="en-US" dirty="0"/>
          </a:p>
        </p:txBody>
      </p:sp>
    </p:spTree>
    <p:extLst>
      <p:ext uri="{BB962C8B-B14F-4D97-AF65-F5344CB8AC3E}">
        <p14:creationId xmlns:p14="http://schemas.microsoft.com/office/powerpoint/2010/main" val="25472864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6">
    <p:bg>
      <p:bgPr>
        <a:solidFill>
          <a:srgbClr val="F04E37"/>
        </a:solidFill>
        <a:effectLst/>
      </p:bgPr>
    </p:bg>
    <p:spTree>
      <p:nvGrpSpPr>
        <p:cNvPr id="1" name=""/>
        <p:cNvGrpSpPr/>
        <p:nvPr/>
      </p:nvGrpSpPr>
      <p:grpSpPr>
        <a:xfrm>
          <a:off x="0" y="0"/>
          <a:ext cx="0" cy="0"/>
          <a:chOff x="0" y="0"/>
          <a:chExt cx="0" cy="0"/>
        </a:xfrm>
      </p:grpSpPr>
      <p:pic>
        <p:nvPicPr>
          <p:cNvPr id="8" name="Picture 6" descr="faded-logo-wallpaper"/>
          <p:cNvPicPr>
            <a:picLocks noChangeAspect="1" noChangeArrowheads="1"/>
          </p:cNvPicPr>
          <p:nvPr userDrawn="1"/>
        </p:nvPicPr>
        <p:blipFill>
          <a:blip r:embed="rId2"/>
          <a:srcRect/>
          <a:stretch>
            <a:fillRect/>
          </a:stretch>
        </p:blipFill>
        <p:spPr bwMode="auto">
          <a:xfrm>
            <a:off x="0" y="0"/>
            <a:ext cx="12270317" cy="5623984"/>
          </a:xfrm>
          <a:prstGeom prst="rect">
            <a:avLst/>
          </a:prstGeom>
          <a:noFill/>
          <a:ln w="9525">
            <a:noFill/>
            <a:miter lim="800000"/>
            <a:headEnd/>
            <a:tailEnd/>
          </a:ln>
        </p:spPr>
      </p:pic>
      <p:sp>
        <p:nvSpPr>
          <p:cNvPr id="10" name="Title 8"/>
          <p:cNvSpPr>
            <a:spLocks noGrp="1"/>
          </p:cNvSpPr>
          <p:nvPr>
            <p:ph type="title" hasCustomPrompt="1"/>
          </p:nvPr>
        </p:nvSpPr>
        <p:spPr>
          <a:xfrm>
            <a:off x="451104" y="1487424"/>
            <a:ext cx="11411712" cy="2194560"/>
          </a:xfrm>
        </p:spPr>
        <p:txBody>
          <a:bodyPr anchor="b" anchorCtr="0">
            <a:noAutofit/>
          </a:bodyPr>
          <a:lstStyle>
            <a:lvl1pPr>
              <a:defRPr sz="6000">
                <a:solidFill>
                  <a:schemeClr val="bg1"/>
                </a:solidFill>
              </a:defRPr>
            </a:lvl1pPr>
          </a:lstStyle>
          <a:p>
            <a:r>
              <a:rPr lang="en-US" dirty="0" smtClean="0"/>
              <a:t>Section page</a:t>
            </a:r>
          </a:p>
        </p:txBody>
      </p:sp>
      <p:sp>
        <p:nvSpPr>
          <p:cNvPr id="11" name="Text Placeholder 10"/>
          <p:cNvSpPr>
            <a:spLocks noGrp="1"/>
          </p:cNvSpPr>
          <p:nvPr>
            <p:ph type="body" sz="quarter" idx="10" hasCustomPrompt="1"/>
          </p:nvPr>
        </p:nvSpPr>
        <p:spPr>
          <a:xfrm>
            <a:off x="487680" y="3718560"/>
            <a:ext cx="11375136" cy="451405"/>
          </a:xfrm>
        </p:spPr>
        <p:txBody>
          <a:bodyPr wrap="square" lIns="0" anchor="b" anchorCtr="0">
            <a:spAutoFit/>
          </a:bodyPr>
          <a:lstStyle>
            <a:lvl1pPr>
              <a:buNone/>
              <a:defRPr sz="2933">
                <a:solidFill>
                  <a:schemeClr val="bg1">
                    <a:lumMod val="95000"/>
                  </a:schemeClr>
                </a:solidFill>
              </a:defRPr>
            </a:lvl1pPr>
          </a:lstStyle>
          <a:p>
            <a:pPr lvl="0"/>
            <a:r>
              <a:rPr lang="en-US" dirty="0" smtClean="0"/>
              <a:t>More text on one line in this location if needed</a:t>
            </a:r>
          </a:p>
        </p:txBody>
      </p:sp>
    </p:spTree>
    <p:extLst>
      <p:ext uri="{BB962C8B-B14F-4D97-AF65-F5344CB8AC3E}">
        <p14:creationId xmlns:p14="http://schemas.microsoft.com/office/powerpoint/2010/main" val="20545423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7">
    <p:bg>
      <p:bgPr>
        <a:solidFill>
          <a:srgbClr val="AB1A86"/>
        </a:solidFill>
        <a:effectLst/>
      </p:bgPr>
    </p:bg>
    <p:spTree>
      <p:nvGrpSpPr>
        <p:cNvPr id="1" name=""/>
        <p:cNvGrpSpPr/>
        <p:nvPr/>
      </p:nvGrpSpPr>
      <p:grpSpPr>
        <a:xfrm>
          <a:off x="0" y="0"/>
          <a:ext cx="0" cy="0"/>
          <a:chOff x="0" y="0"/>
          <a:chExt cx="0" cy="0"/>
        </a:xfrm>
      </p:grpSpPr>
      <p:pic>
        <p:nvPicPr>
          <p:cNvPr id="5" name="Picture 6" descr="faded-logo-wallpaper"/>
          <p:cNvPicPr>
            <a:picLocks noChangeAspect="1" noChangeArrowheads="1"/>
          </p:cNvPicPr>
          <p:nvPr userDrawn="1"/>
        </p:nvPicPr>
        <p:blipFill>
          <a:blip r:embed="rId2"/>
          <a:srcRect/>
          <a:stretch>
            <a:fillRect/>
          </a:stretch>
        </p:blipFill>
        <p:spPr bwMode="auto">
          <a:xfrm>
            <a:off x="0" y="0"/>
            <a:ext cx="12270317" cy="5623984"/>
          </a:xfrm>
          <a:prstGeom prst="rect">
            <a:avLst/>
          </a:prstGeom>
          <a:noFill/>
          <a:ln w="9525">
            <a:noFill/>
            <a:miter lim="800000"/>
            <a:headEnd/>
            <a:tailEnd/>
          </a:ln>
        </p:spPr>
      </p:pic>
      <p:sp>
        <p:nvSpPr>
          <p:cNvPr id="8" name="Title 8"/>
          <p:cNvSpPr>
            <a:spLocks noGrp="1"/>
          </p:cNvSpPr>
          <p:nvPr>
            <p:ph type="title" hasCustomPrompt="1"/>
          </p:nvPr>
        </p:nvSpPr>
        <p:spPr>
          <a:xfrm>
            <a:off x="451104" y="1487424"/>
            <a:ext cx="11411712" cy="2194560"/>
          </a:xfrm>
        </p:spPr>
        <p:txBody>
          <a:bodyPr anchor="b" anchorCtr="0">
            <a:noAutofit/>
          </a:bodyPr>
          <a:lstStyle>
            <a:lvl1pPr>
              <a:defRPr sz="6000">
                <a:solidFill>
                  <a:schemeClr val="bg1"/>
                </a:solidFill>
              </a:defRPr>
            </a:lvl1pPr>
          </a:lstStyle>
          <a:p>
            <a:r>
              <a:rPr lang="en-US" dirty="0" smtClean="0"/>
              <a:t>Section page</a:t>
            </a:r>
          </a:p>
        </p:txBody>
      </p:sp>
      <p:sp>
        <p:nvSpPr>
          <p:cNvPr id="10" name="Text Placeholder 10"/>
          <p:cNvSpPr>
            <a:spLocks noGrp="1"/>
          </p:cNvSpPr>
          <p:nvPr>
            <p:ph type="body" sz="quarter" idx="10" hasCustomPrompt="1"/>
          </p:nvPr>
        </p:nvSpPr>
        <p:spPr>
          <a:xfrm>
            <a:off x="487680" y="3718560"/>
            <a:ext cx="11375136" cy="451405"/>
          </a:xfrm>
        </p:spPr>
        <p:txBody>
          <a:bodyPr wrap="square" lIns="0" anchor="b" anchorCtr="0">
            <a:spAutoFit/>
          </a:bodyPr>
          <a:lstStyle>
            <a:lvl1pPr>
              <a:buNone/>
              <a:defRPr sz="2933">
                <a:solidFill>
                  <a:schemeClr val="bg1">
                    <a:lumMod val="95000"/>
                  </a:schemeClr>
                </a:solidFill>
              </a:defRPr>
            </a:lvl1pPr>
          </a:lstStyle>
          <a:p>
            <a:pPr lvl="0"/>
            <a:r>
              <a:rPr lang="en-US" dirty="0" smtClean="0"/>
              <a:t>More text on one line in this location if needed</a:t>
            </a:r>
          </a:p>
        </p:txBody>
      </p:sp>
    </p:spTree>
    <p:extLst>
      <p:ext uri="{BB962C8B-B14F-4D97-AF65-F5344CB8AC3E}">
        <p14:creationId xmlns:p14="http://schemas.microsoft.com/office/powerpoint/2010/main" val="2165163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able of contents/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151" y="292100"/>
            <a:ext cx="11582400" cy="526640"/>
          </a:xfrm>
        </p:spPr>
        <p:txBody>
          <a:bodyPr/>
          <a:lstStyle>
            <a:lvl1pPr marL="0" marR="0" indent="0" algn="l" defTabSz="1219170" rtl="0" eaLnBrk="1" fontAlgn="base" latinLnBrk="0" hangingPunct="1">
              <a:lnSpc>
                <a:spcPct val="90000"/>
              </a:lnSpc>
              <a:spcBef>
                <a:spcPct val="0"/>
              </a:spcBef>
              <a:spcAft>
                <a:spcPct val="0"/>
              </a:spcAft>
              <a:buClrTx/>
              <a:buSzTx/>
              <a:buFontTx/>
              <a:buNone/>
              <a:tabLst/>
              <a:defRPr/>
            </a:lvl1pPr>
          </a:lstStyle>
          <a:p>
            <a:r>
              <a:rPr lang="en-US" dirty="0" smtClean="0"/>
              <a:t>Table of contents/Agenda template</a:t>
            </a:r>
            <a:endParaRPr lang="en-US" dirty="0"/>
          </a:p>
        </p:txBody>
      </p:sp>
      <p:sp>
        <p:nvSpPr>
          <p:cNvPr id="3" name="Slide Number Placeholder 2"/>
          <p:cNvSpPr>
            <a:spLocks noGrp="1"/>
          </p:cNvSpPr>
          <p:nvPr>
            <p:ph type="sldNum" sz="quarter" idx="10"/>
          </p:nvPr>
        </p:nvSpPr>
        <p:spPr/>
        <p:txBody>
          <a:bodyPr/>
          <a:lstStyle/>
          <a:p>
            <a:fld id="{92EDDE8C-FCD3-47EF-B8D4-5308179AEE2C}" type="slidenum">
              <a:rPr lang="en-US" smtClean="0"/>
              <a:pPr/>
              <a:t>‹#›</a:t>
            </a:fld>
            <a:endParaRPr lang="en-US" dirty="0"/>
          </a:p>
        </p:txBody>
      </p:sp>
      <p:sp>
        <p:nvSpPr>
          <p:cNvPr id="8" name="Text Placeholder 6"/>
          <p:cNvSpPr>
            <a:spLocks noGrp="1"/>
          </p:cNvSpPr>
          <p:nvPr>
            <p:ph type="body" sz="quarter" idx="12" hasCustomPrompt="1"/>
          </p:nvPr>
        </p:nvSpPr>
        <p:spPr>
          <a:xfrm>
            <a:off x="4218433" y="1828800"/>
            <a:ext cx="7583793" cy="4114800"/>
          </a:xfrm>
        </p:spPr>
        <p:txBody>
          <a:bodyPr lIns="0" tIns="91440" bIns="0"/>
          <a:lstStyle>
            <a:lvl1pPr marL="0" indent="0">
              <a:lnSpc>
                <a:spcPts val="1733"/>
              </a:lnSpc>
              <a:spcBef>
                <a:spcPts val="1440"/>
              </a:spcBef>
              <a:buNone/>
              <a:defRPr sz="1600"/>
            </a:lvl1pPr>
          </a:lstStyle>
          <a:p>
            <a:pPr lvl="0"/>
            <a:r>
              <a:rPr lang="en-US" dirty="0" smtClean="0"/>
              <a:t>Note that the contents/agenda items are written in sentence case</a:t>
            </a:r>
          </a:p>
          <a:p>
            <a:pPr lvl="0"/>
            <a:r>
              <a:rPr lang="en-US" dirty="0" smtClean="0"/>
              <a:t>Title the page “Table of contents” if the document is meant to be read or is a “leave behind.” Use “Agenda” if the document will be presented formally</a:t>
            </a:r>
          </a:p>
          <a:p>
            <a:pPr lvl="0"/>
            <a:r>
              <a:rPr lang="en-US" dirty="0" smtClean="0"/>
              <a:t>This page should appear at the beginning of each section, with the highlighted section appearing in blue and bold</a:t>
            </a:r>
          </a:p>
        </p:txBody>
      </p:sp>
      <p:sp>
        <p:nvSpPr>
          <p:cNvPr id="13" name="Text Placeholder 12"/>
          <p:cNvSpPr>
            <a:spLocks noGrp="1"/>
          </p:cNvSpPr>
          <p:nvPr>
            <p:ph type="body" sz="quarter" idx="13" hasCustomPrompt="1"/>
          </p:nvPr>
        </p:nvSpPr>
        <p:spPr>
          <a:xfrm>
            <a:off x="438912" y="1828800"/>
            <a:ext cx="3657600" cy="4114800"/>
          </a:xfrm>
        </p:spPr>
        <p:txBody>
          <a:bodyPr/>
          <a:lstStyle>
            <a:lvl1pPr marL="0" indent="0">
              <a:buNone/>
              <a:defRPr sz="2400"/>
            </a:lvl1pPr>
          </a:lstStyle>
          <a:p>
            <a:pPr lvl="0"/>
            <a:r>
              <a:rPr lang="en-US" dirty="0" smtClean="0"/>
              <a:t>Content heading</a:t>
            </a:r>
            <a:endParaRPr lang="en-US" dirty="0"/>
          </a:p>
        </p:txBody>
      </p:sp>
    </p:spTree>
    <p:extLst>
      <p:ext uri="{BB962C8B-B14F-4D97-AF65-F5344CB8AC3E}">
        <p14:creationId xmlns:p14="http://schemas.microsoft.com/office/powerpoint/2010/main" val="8186599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Full Bleed Image">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8000"/>
          </a:xfrm>
        </p:spPr>
        <p:txBody>
          <a:bodyPr tIns="914400" anchor="ctr" anchorCtr="0"/>
          <a:lstStyle>
            <a:lvl1pPr algn="ctr">
              <a:buNone/>
              <a:defRPr/>
            </a:lvl1pPr>
          </a:lstStyle>
          <a:p>
            <a:endParaRPr lang="en-US" dirty="0"/>
          </a:p>
        </p:txBody>
      </p:sp>
      <p:sp>
        <p:nvSpPr>
          <p:cNvPr id="2" name="Title 1"/>
          <p:cNvSpPr>
            <a:spLocks noGrp="1"/>
          </p:cNvSpPr>
          <p:nvPr>
            <p:ph type="title" hasCustomPrompt="1"/>
          </p:nvPr>
        </p:nvSpPr>
        <p:spPr>
          <a:xfrm>
            <a:off x="438151" y="5440680"/>
            <a:ext cx="11338560" cy="526640"/>
          </a:xfrm>
        </p:spPr>
        <p:txBody>
          <a:bodyPr/>
          <a:lstStyle>
            <a:lvl1pPr>
              <a:defRPr>
                <a:solidFill>
                  <a:srgbClr val="FDB813"/>
                </a:solidFill>
              </a:defRPr>
            </a:lvl1pPr>
          </a:lstStyle>
          <a:p>
            <a:r>
              <a:rPr lang="en-US" dirty="0" smtClean="0"/>
              <a:t>Full bleed images preferred</a:t>
            </a:r>
            <a:endParaRPr lang="en-US" dirty="0"/>
          </a:p>
        </p:txBody>
      </p:sp>
      <p:sp>
        <p:nvSpPr>
          <p:cNvPr id="8" name="Text Placeholder 7"/>
          <p:cNvSpPr>
            <a:spLocks noGrp="1"/>
          </p:cNvSpPr>
          <p:nvPr>
            <p:ph type="body" sz="quarter" idx="10" hasCustomPrompt="1"/>
          </p:nvPr>
        </p:nvSpPr>
        <p:spPr>
          <a:xfrm>
            <a:off x="438912" y="5989320"/>
            <a:ext cx="11338560" cy="731520"/>
          </a:xfrm>
        </p:spPr>
        <p:txBody>
          <a:bodyPr/>
          <a:lstStyle>
            <a:lvl1pPr marL="0" indent="0">
              <a:buNone/>
              <a:defRPr lang="en-US" sz="2133" kern="1200" dirty="0" smtClean="0">
                <a:solidFill>
                  <a:srgbClr val="6D6E70"/>
                </a:solidFill>
                <a:latin typeface="Arial" pitchFamily="34" charset="0"/>
                <a:ea typeface="+mn-ea"/>
                <a:cs typeface="Arial" pitchFamily="34" charset="0"/>
              </a:defRPr>
            </a:lvl1pPr>
          </a:lstStyle>
          <a:p>
            <a:pPr marL="0" lvl="0" indent="0" algn="l" rtl="0" fontAlgn="base">
              <a:spcBef>
                <a:spcPct val="50000"/>
              </a:spcBef>
              <a:spcAft>
                <a:spcPct val="0"/>
              </a:spcAft>
              <a:buClr>
                <a:srgbClr val="6D6E70"/>
              </a:buClr>
              <a:buSzPct val="90000"/>
              <a:buFont typeface="Wingdings" pitchFamily="2" charset="2"/>
              <a:buNone/>
            </a:pPr>
            <a:r>
              <a:rPr lang="en-US" dirty="0" smtClean="0"/>
              <a:t>Text over top of full bleed images would be in white or a color from the color palette that would offer good contrast. Also, colored text in Arial Bold would have greater impact.</a:t>
            </a:r>
          </a:p>
        </p:txBody>
      </p:sp>
    </p:spTree>
    <p:extLst>
      <p:ext uri="{BB962C8B-B14F-4D97-AF65-F5344CB8AC3E}">
        <p14:creationId xmlns:p14="http://schemas.microsoft.com/office/powerpoint/2010/main" val="2472469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Sided Bleed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0" y="0"/>
            <a:ext cx="12192000" cy="4526280"/>
          </a:xfrm>
        </p:spPr>
        <p:txBody>
          <a:bodyPr tIns="914400" anchor="ctr" anchorCtr="0"/>
          <a:lstStyle>
            <a:lvl1pPr algn="ctr">
              <a:buNone/>
              <a:defRPr/>
            </a:lvl1pPr>
          </a:lstStyle>
          <a:p>
            <a:endParaRPr lang="en-US"/>
          </a:p>
        </p:txBody>
      </p:sp>
      <p:sp>
        <p:nvSpPr>
          <p:cNvPr id="2" name="Title 1"/>
          <p:cNvSpPr>
            <a:spLocks noGrp="1"/>
          </p:cNvSpPr>
          <p:nvPr>
            <p:ph type="title" hasCustomPrompt="1"/>
          </p:nvPr>
        </p:nvSpPr>
        <p:spPr>
          <a:xfrm>
            <a:off x="487680" y="5257802"/>
            <a:ext cx="11338560" cy="300937"/>
          </a:xfrm>
        </p:spPr>
        <p:txBody>
          <a:bodyPr/>
          <a:lstStyle>
            <a:lvl1pPr>
              <a:defRPr sz="2133">
                <a:solidFill>
                  <a:srgbClr val="00B0DA"/>
                </a:solidFill>
              </a:defRPr>
            </a:lvl1pPr>
          </a:lstStyle>
          <a:p>
            <a:r>
              <a:rPr lang="en-US" dirty="0" smtClean="0"/>
              <a:t>Images also have more impact if they can bleed 3 sides</a:t>
            </a:r>
          </a:p>
        </p:txBody>
      </p:sp>
      <p:sp>
        <p:nvSpPr>
          <p:cNvPr id="6" name="Text Placeholder 5"/>
          <p:cNvSpPr>
            <a:spLocks noGrp="1"/>
          </p:cNvSpPr>
          <p:nvPr>
            <p:ph type="body" sz="quarter" idx="10" hasCustomPrompt="1"/>
          </p:nvPr>
        </p:nvSpPr>
        <p:spPr>
          <a:xfrm>
            <a:off x="487680" y="5532120"/>
            <a:ext cx="9753600" cy="914400"/>
          </a:xfrm>
        </p:spPr>
        <p:txBody>
          <a:bodyPr/>
          <a:lstStyle>
            <a:lvl1pPr marL="0" indent="0">
              <a:buNone/>
              <a:defRPr kern="1200">
                <a:solidFill>
                  <a:srgbClr val="6D6E70"/>
                </a:solidFill>
              </a:defRPr>
            </a:lvl1pPr>
          </a:lstStyle>
          <a:p>
            <a:pPr lvl="0"/>
            <a:r>
              <a:rPr lang="en-US" dirty="0" smtClean="0"/>
              <a:t>Text under partial bleed images would be in 70% black or a color from the color palette. Also, colored text in Arial Bold would have greater impact. </a:t>
            </a:r>
          </a:p>
        </p:txBody>
      </p:sp>
      <p:sp>
        <p:nvSpPr>
          <p:cNvPr id="7" name="Slide Number Placeholder 6"/>
          <p:cNvSpPr>
            <a:spLocks noGrp="1"/>
          </p:cNvSpPr>
          <p:nvPr>
            <p:ph type="sldNum" sz="quarter" idx="11"/>
          </p:nvPr>
        </p:nvSpPr>
        <p:spPr/>
        <p:txBody>
          <a:bodyPr/>
          <a:lstStyle/>
          <a:p>
            <a:fld id="{92EDDE8C-FCD3-47EF-B8D4-5308179AEE2C}" type="slidenum">
              <a:rPr lang="en-US" smtClean="0"/>
              <a:pPr/>
              <a:t>‹#›</a:t>
            </a:fld>
            <a:endParaRPr lang="en-US" dirty="0"/>
          </a:p>
        </p:txBody>
      </p:sp>
    </p:spTree>
    <p:extLst>
      <p:ext uri="{BB962C8B-B14F-4D97-AF65-F5344CB8AC3E}">
        <p14:creationId xmlns:p14="http://schemas.microsoft.com/office/powerpoint/2010/main" val="3561611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491007"/>
          </a:xfrm>
        </p:spPr>
        <p:txBody>
          <a:bodyPr/>
          <a:lstStyle>
            <a:lvl1pPr algn="l">
              <a:defRPr sz="5333" b="0" cap="all">
                <a:latin typeface="Arial" pitchFamily="34" charset="0"/>
                <a:cs typeface="Arial"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latin typeface="Arial" pitchFamily="34" charset="0"/>
                <a:cs typeface="Arial" pitchFamily="34" charset="0"/>
              </a:defRPr>
            </a:lvl1pPr>
            <a:lvl2pPr marL="609585" indent="0">
              <a:buNone/>
              <a:defRPr sz="2400"/>
            </a:lvl2pPr>
            <a:lvl3pPr marL="1219170" indent="0">
              <a:buNone/>
              <a:defRPr sz="2133"/>
            </a:lvl3pPr>
            <a:lvl4pPr marL="1828754" indent="0">
              <a:buNone/>
              <a:defRPr sz="1867"/>
            </a:lvl4pPr>
            <a:lvl5pPr marL="2438339" indent="0">
              <a:buNone/>
              <a:defRPr sz="1867"/>
            </a:lvl5pPr>
            <a:lvl6pPr marL="3047924" indent="0">
              <a:buNone/>
              <a:defRPr sz="1867"/>
            </a:lvl6pPr>
            <a:lvl7pPr marL="3657509" indent="0">
              <a:buNone/>
              <a:defRPr sz="1867"/>
            </a:lvl7pPr>
            <a:lvl8pPr marL="4267093" indent="0">
              <a:buNone/>
              <a:defRPr sz="1867"/>
            </a:lvl8pPr>
            <a:lvl9pPr marL="4876678" indent="0">
              <a:buNone/>
              <a:defRPr sz="1867"/>
            </a:lvl9pPr>
          </a:lstStyle>
          <a:p>
            <a:pPr lvl="0"/>
            <a:r>
              <a:rPr lang="en-US" dirty="0"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C56F6E69-880F-4956-8549-CB4C2ABA6493}" type="slidenum">
              <a:rPr lang="en-US"/>
              <a:pPr/>
              <a:t>‹#›</a:t>
            </a:fld>
            <a:endParaRPr lang="en-US" dirty="0"/>
          </a:p>
        </p:txBody>
      </p:sp>
    </p:spTree>
    <p:extLst>
      <p:ext uri="{BB962C8B-B14F-4D97-AF65-F5344CB8AC3E}">
        <p14:creationId xmlns:p14="http://schemas.microsoft.com/office/powerpoint/2010/main" val="12960443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38151" y="1827214"/>
            <a:ext cx="5535083" cy="3656012"/>
          </a:xfrm>
        </p:spPr>
        <p:txBody>
          <a:bodyPr/>
          <a:lstStyle>
            <a:lvl1pPr>
              <a:defRPr sz="3733">
                <a:latin typeface="Arial" pitchFamily="34" charset="0"/>
                <a:cs typeface="Arial" pitchFamily="34" charset="0"/>
              </a:defRPr>
            </a:lvl1pPr>
            <a:lvl2pPr>
              <a:defRPr sz="3200">
                <a:latin typeface="Arial" pitchFamily="34" charset="0"/>
                <a:cs typeface="Arial" pitchFamily="34" charset="0"/>
              </a:defRPr>
            </a:lvl2pPr>
            <a:lvl3pPr>
              <a:defRPr sz="2667">
                <a:latin typeface="Arial" pitchFamily="34" charset="0"/>
                <a:cs typeface="Arial" pitchFamily="34" charset="0"/>
              </a:defRPr>
            </a:lvl3pPr>
            <a:lvl4pPr>
              <a:defRPr sz="2400"/>
            </a:lvl4pPr>
            <a:lvl5pPr>
              <a:defRPr sz="2400"/>
            </a:lvl5pPr>
            <a:lvl6pPr>
              <a:defRPr sz="2400"/>
            </a:lvl6pPr>
            <a:lvl7pPr>
              <a:defRPr sz="2400"/>
            </a:lvl7pPr>
            <a:lvl8pPr>
              <a:defRPr sz="2400"/>
            </a:lvl8pPr>
            <a:lvl9pPr>
              <a:defRPr sz="2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6435" y="1827214"/>
            <a:ext cx="5535084" cy="3656012"/>
          </a:xfrm>
        </p:spPr>
        <p:txBody>
          <a:bodyPr/>
          <a:lstStyle>
            <a:lvl1pPr>
              <a:defRPr sz="3733">
                <a:latin typeface="Arial" pitchFamily="34" charset="0"/>
                <a:cs typeface="Arial" pitchFamily="34" charset="0"/>
              </a:defRPr>
            </a:lvl1pPr>
            <a:lvl2pPr>
              <a:defRPr sz="3200">
                <a:latin typeface="Arial" pitchFamily="34" charset="0"/>
                <a:cs typeface="Arial" pitchFamily="34" charset="0"/>
              </a:defRPr>
            </a:lvl2pPr>
            <a:lvl3pPr>
              <a:defRPr sz="2667">
                <a:latin typeface="Arial" pitchFamily="34" charset="0"/>
                <a:cs typeface="Arial" pitchFamily="34" charset="0"/>
              </a:defRPr>
            </a:lvl3pPr>
            <a:lvl4pPr>
              <a:defRPr sz="2400"/>
            </a:lvl4pPr>
            <a:lvl5pPr>
              <a:defRPr sz="2400"/>
            </a:lvl5pPr>
            <a:lvl6pPr>
              <a:defRPr sz="2400"/>
            </a:lvl6pPr>
            <a:lvl7pPr>
              <a:defRPr sz="2400"/>
            </a:lvl7pPr>
            <a:lvl8pPr>
              <a:defRPr sz="2400"/>
            </a:lvl8pPr>
            <a:lvl9pPr>
              <a:defRPr sz="2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4"/>
          <p:cNvSpPr>
            <a:spLocks noGrp="1"/>
          </p:cNvSpPr>
          <p:nvPr>
            <p:ph type="sldNum" sz="quarter" idx="10"/>
          </p:nvPr>
        </p:nvSpPr>
        <p:spPr/>
        <p:txBody>
          <a:bodyPr/>
          <a:lstStyle>
            <a:lvl1pPr>
              <a:defRPr/>
            </a:lvl1pPr>
          </a:lstStyle>
          <a:p>
            <a:fld id="{243B09B9-FE11-485D-B193-4DE649C9C9A3}" type="slidenum">
              <a:rPr lang="en-US"/>
              <a:pPr/>
              <a:t>‹#›</a:t>
            </a:fld>
            <a:endParaRPr lang="en-US"/>
          </a:p>
        </p:txBody>
      </p:sp>
    </p:spTree>
    <p:extLst>
      <p:ext uri="{BB962C8B-B14F-4D97-AF65-F5344CB8AC3E}">
        <p14:creationId xmlns:p14="http://schemas.microsoft.com/office/powerpoint/2010/main" val="8503157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7"/>
            <a:ext cx="10972800" cy="526640"/>
          </a:xfrm>
        </p:spPr>
        <p:txBody>
          <a:bodyPr/>
          <a:lstStyle>
            <a:lvl1pPr>
              <a:defRPr>
                <a:latin typeface="Arial" pitchFamily="34" charset="0"/>
                <a:cs typeface="Arial"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0">
                <a:latin typeface="Arial" pitchFamily="34" charset="0"/>
                <a:cs typeface="Arial"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atin typeface="Arial" pitchFamily="34" charset="0"/>
                <a:cs typeface="Arial" pitchFamily="34" charset="0"/>
              </a:defRPr>
            </a:lvl1pPr>
            <a:lvl2pPr>
              <a:defRPr sz="2667">
                <a:latin typeface="Arial" pitchFamily="34" charset="0"/>
                <a:cs typeface="Arial" pitchFamily="34" charset="0"/>
              </a:defRPr>
            </a:lvl2pPr>
            <a:lvl3pPr>
              <a:defRPr sz="2400">
                <a:latin typeface="Arial" pitchFamily="34" charset="0"/>
                <a:cs typeface="Arial" pitchFamily="34" charset="0"/>
              </a:defRPr>
            </a:lvl3pPr>
            <a:lvl4pPr>
              <a:defRPr sz="2133">
                <a:latin typeface="Arial" pitchFamily="34" charset="0"/>
                <a:cs typeface="Arial" pitchFamily="34" charset="0"/>
              </a:defRPr>
            </a:lvl4pPr>
            <a:lvl5pPr>
              <a:defRPr sz="2133">
                <a:latin typeface="Arial" pitchFamily="34" charset="0"/>
                <a:cs typeface="Arial" pitchFamily="34" charset="0"/>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3200" b="0">
                <a:latin typeface="Arial" pitchFamily="34" charset="0"/>
                <a:cs typeface="Arial"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atin typeface="Arial" pitchFamily="34" charset="0"/>
                <a:cs typeface="Arial" pitchFamily="34" charset="0"/>
              </a:defRPr>
            </a:lvl1pPr>
            <a:lvl2pPr>
              <a:defRPr sz="2667">
                <a:latin typeface="Arial" pitchFamily="34" charset="0"/>
                <a:cs typeface="Arial" pitchFamily="34" charset="0"/>
              </a:defRPr>
            </a:lvl2pPr>
            <a:lvl3pPr>
              <a:defRPr sz="2400">
                <a:latin typeface="Arial" pitchFamily="34" charset="0"/>
                <a:cs typeface="Arial" pitchFamily="34" charset="0"/>
              </a:defRPr>
            </a:lvl3pPr>
            <a:lvl4pPr>
              <a:defRPr sz="2133">
                <a:latin typeface="Arial" pitchFamily="34" charset="0"/>
                <a:cs typeface="Arial" pitchFamily="34" charset="0"/>
              </a:defRPr>
            </a:lvl4pPr>
            <a:lvl5pPr>
              <a:defRPr sz="2133">
                <a:latin typeface="Arial" pitchFamily="34" charset="0"/>
                <a:cs typeface="Arial" pitchFamily="34" charset="0"/>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0"/>
          </p:nvPr>
        </p:nvSpPr>
        <p:spPr/>
        <p:txBody>
          <a:bodyPr/>
          <a:lstStyle>
            <a:lvl1pPr>
              <a:defRPr/>
            </a:lvl1pPr>
          </a:lstStyle>
          <a:p>
            <a:fld id="{DA39A948-DEA7-4EFA-9130-61B45069BCE3}" type="slidenum">
              <a:rPr lang="en-US"/>
              <a:pPr/>
              <a:t>‹#›</a:t>
            </a:fld>
            <a:endParaRPr lang="en-US" dirty="0"/>
          </a:p>
        </p:txBody>
      </p:sp>
    </p:spTree>
    <p:extLst>
      <p:ext uri="{BB962C8B-B14F-4D97-AF65-F5344CB8AC3E}">
        <p14:creationId xmlns:p14="http://schemas.microsoft.com/office/powerpoint/2010/main" val="9709769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6826F9A1-9B46-4608-B497-7E101192DDCD}" type="slidenum">
              <a:rPr lang="en-US"/>
              <a:pPr/>
              <a:t>‹#›</a:t>
            </a:fld>
            <a:endParaRPr lang="en-US"/>
          </a:p>
        </p:txBody>
      </p:sp>
    </p:spTree>
    <p:extLst>
      <p:ext uri="{BB962C8B-B14F-4D97-AF65-F5344CB8AC3E}">
        <p14:creationId xmlns:p14="http://schemas.microsoft.com/office/powerpoint/2010/main" val="1706953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81546"/>
            <a:ext cx="4011084" cy="745503"/>
          </a:xfrm>
        </p:spPr>
        <p:txBody>
          <a:bodyPr anchor="b"/>
          <a:lstStyle>
            <a:lvl1pPr algn="l">
              <a:defRPr sz="2667" b="0">
                <a:latin typeface="Arial" pitchFamily="34" charset="0"/>
                <a:cs typeface="Arial"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766733" y="273052"/>
            <a:ext cx="6815667" cy="5853113"/>
          </a:xfrm>
        </p:spPr>
        <p:txBody>
          <a:bodyPr/>
          <a:lstStyle>
            <a:lvl1pPr>
              <a:defRPr sz="4267">
                <a:latin typeface="Arial" pitchFamily="34" charset="0"/>
                <a:cs typeface="Arial" pitchFamily="34" charset="0"/>
              </a:defRPr>
            </a:lvl1pPr>
            <a:lvl2pPr>
              <a:defRPr sz="3733">
                <a:latin typeface="Arial" pitchFamily="34" charset="0"/>
                <a:cs typeface="Arial" pitchFamily="34" charset="0"/>
              </a:defRPr>
            </a:lvl2pPr>
            <a:lvl3pPr>
              <a:defRPr sz="3200">
                <a:latin typeface="Arial" pitchFamily="34" charset="0"/>
                <a:cs typeface="Arial" pitchFamily="34" charset="0"/>
              </a:defRPr>
            </a:lvl3pPr>
            <a:lvl4pPr>
              <a:defRPr sz="2667">
                <a:latin typeface="Arial" pitchFamily="34" charset="0"/>
                <a:cs typeface="Arial" pitchFamily="34" charset="0"/>
              </a:defRPr>
            </a:lvl4pPr>
            <a:lvl5pPr>
              <a:defRPr sz="2667">
                <a:latin typeface="Arial" pitchFamily="34" charset="0"/>
                <a:cs typeface="Arial" pitchFamily="34" charset="0"/>
              </a:defRPr>
            </a:lvl5pPr>
            <a:lvl6pPr>
              <a:defRPr sz="2667"/>
            </a:lvl6pPr>
            <a:lvl7pPr>
              <a:defRPr sz="2667"/>
            </a:lvl7pPr>
            <a:lvl8pPr>
              <a:defRPr sz="2667"/>
            </a:lvl8pPr>
            <a:lvl9pPr>
              <a:defRPr sz="2667"/>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6F2D88F4-1BBD-4436-A230-2453F5FE0D1D}" type="slidenum">
              <a:rPr lang="en-US"/>
              <a:pPr/>
              <a:t>‹#›</a:t>
            </a:fld>
            <a:endParaRPr lang="en-US" dirty="0"/>
          </a:p>
        </p:txBody>
      </p:sp>
    </p:spTree>
    <p:extLst>
      <p:ext uri="{BB962C8B-B14F-4D97-AF65-F5344CB8AC3E}">
        <p14:creationId xmlns:p14="http://schemas.microsoft.com/office/powerpoint/2010/main" val="1859985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43417" y="1295401"/>
            <a:ext cx="5689600" cy="5059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36217" y="1295401"/>
            <a:ext cx="5689600" cy="5059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7"/>
          <p:cNvSpPr>
            <a:spLocks noGrp="1"/>
          </p:cNvSpPr>
          <p:nvPr>
            <p:ph type="sldNum" sz="quarter" idx="11"/>
          </p:nvPr>
        </p:nvSpPr>
        <p:spPr/>
        <p:txBody>
          <a:bodyPr/>
          <a:lstStyle/>
          <a:p>
            <a:fld id="{4D737A21-9EE8-4F2E-98D9-BD36FD709EDE}" type="slidenum">
              <a:rPr lang="en-US" smtClean="0"/>
              <a:t>‹#›</a:t>
            </a:fld>
            <a:endParaRPr lang="en-US" dirty="0"/>
          </a:p>
        </p:txBody>
      </p:sp>
    </p:spTree>
    <p:extLst>
      <p:ext uri="{BB962C8B-B14F-4D97-AF65-F5344CB8AC3E}">
        <p14:creationId xmlns:p14="http://schemas.microsoft.com/office/powerpoint/2010/main" val="10983853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550959"/>
            <a:ext cx="7315200" cy="526640"/>
          </a:xfrm>
        </p:spPr>
        <p:txBody>
          <a:bodyPr anchor="b"/>
          <a:lstStyle>
            <a:lvl1pPr algn="l">
              <a:defRPr sz="3733" b="0">
                <a:latin typeface="Arial" pitchFamily="34" charset="0"/>
                <a:cs typeface="Arial" pitchFamily="34" charset="0"/>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atin typeface="Arial" pitchFamily="34" charset="0"/>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dirty="0"/>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smtClean="0"/>
              <a:t>Click to edit Master text styles</a:t>
            </a:r>
          </a:p>
        </p:txBody>
      </p:sp>
      <p:sp>
        <p:nvSpPr>
          <p:cNvPr id="5" name="Slide Number Placeholder 4"/>
          <p:cNvSpPr>
            <a:spLocks noGrp="1"/>
          </p:cNvSpPr>
          <p:nvPr>
            <p:ph type="sldNum" sz="quarter" idx="10"/>
          </p:nvPr>
        </p:nvSpPr>
        <p:spPr/>
        <p:txBody>
          <a:bodyPr/>
          <a:lstStyle>
            <a:lvl1pPr>
              <a:defRPr>
                <a:latin typeface="Arial" pitchFamily="34" charset="0"/>
                <a:cs typeface="Arial" pitchFamily="34" charset="0"/>
              </a:defRPr>
            </a:lvl1pPr>
          </a:lstStyle>
          <a:p>
            <a:fld id="{24BC8B11-60A6-4B69-B419-B94172AA6415}" type="slidenum">
              <a:rPr lang="en-US" smtClean="0"/>
              <a:pPr/>
              <a:t>‹#›</a:t>
            </a:fld>
            <a:endParaRPr lang="en-US" dirty="0"/>
          </a:p>
        </p:txBody>
      </p:sp>
    </p:spTree>
    <p:extLst>
      <p:ext uri="{BB962C8B-B14F-4D97-AF65-F5344CB8AC3E}">
        <p14:creationId xmlns:p14="http://schemas.microsoft.com/office/powerpoint/2010/main" val="3370763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0"/>
          </p:nvPr>
        </p:nvSpPr>
        <p:spPr/>
        <p:txBody>
          <a:bodyPr/>
          <a:lstStyle>
            <a:lvl1pPr>
              <a:defRPr/>
            </a:lvl1pPr>
          </a:lstStyle>
          <a:p>
            <a:fld id="{42D62209-4EDF-4572-8BE8-285CD08041F0}" type="slidenum">
              <a:rPr lang="en-US"/>
              <a:pPr/>
              <a:t>‹#›</a:t>
            </a:fld>
            <a:endParaRPr lang="en-US" dirty="0"/>
          </a:p>
        </p:txBody>
      </p:sp>
    </p:spTree>
    <p:extLst>
      <p:ext uri="{BB962C8B-B14F-4D97-AF65-F5344CB8AC3E}">
        <p14:creationId xmlns:p14="http://schemas.microsoft.com/office/powerpoint/2010/main" val="1993406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986550" y="292100"/>
            <a:ext cx="1034001" cy="5191125"/>
          </a:xfrm>
        </p:spPr>
        <p:txBody>
          <a:bodyPr vert="eaVert"/>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38151" y="292100"/>
            <a:ext cx="8483600" cy="5191125"/>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0"/>
          </p:nvPr>
        </p:nvSpPr>
        <p:spPr/>
        <p:txBody>
          <a:bodyPr/>
          <a:lstStyle>
            <a:lvl1pPr>
              <a:defRPr/>
            </a:lvl1pPr>
          </a:lstStyle>
          <a:p>
            <a:fld id="{01724DF2-28ED-446F-A429-CB9011BDF207}" type="slidenum">
              <a:rPr lang="en-US"/>
              <a:pPr/>
              <a:t>‹#›</a:t>
            </a:fld>
            <a:endParaRPr lang="en-US" dirty="0"/>
          </a:p>
        </p:txBody>
      </p:sp>
    </p:spTree>
    <p:extLst>
      <p:ext uri="{BB962C8B-B14F-4D97-AF65-F5344CB8AC3E}">
        <p14:creationId xmlns:p14="http://schemas.microsoft.com/office/powerpoint/2010/main" val="1931825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Slide Number Placeholder 5"/>
          <p:cNvSpPr>
            <a:spLocks noGrp="1"/>
          </p:cNvSpPr>
          <p:nvPr>
            <p:ph type="sldNum" sz="quarter" idx="11"/>
          </p:nvPr>
        </p:nvSpPr>
        <p:spPr/>
        <p:txBody>
          <a:bodyPr/>
          <a:lstStyle/>
          <a:p>
            <a:fld id="{4D737A21-9EE8-4F2E-98D9-BD36FD709EDE}" type="slidenum">
              <a:rPr lang="en-US" smtClean="0"/>
              <a:t>‹#›</a:t>
            </a:fld>
            <a:endParaRPr lang="en-US" dirty="0"/>
          </a:p>
        </p:txBody>
      </p:sp>
    </p:spTree>
    <p:extLst>
      <p:ext uri="{BB962C8B-B14F-4D97-AF65-F5344CB8AC3E}">
        <p14:creationId xmlns:p14="http://schemas.microsoft.com/office/powerpoint/2010/main" val="2676871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ample Color Treatments">
    <p:spTree>
      <p:nvGrpSpPr>
        <p:cNvPr id="1" name=""/>
        <p:cNvGrpSpPr/>
        <p:nvPr/>
      </p:nvGrpSpPr>
      <p:grpSpPr>
        <a:xfrm>
          <a:off x="0" y="0"/>
          <a:ext cx="0" cy="0"/>
          <a:chOff x="0" y="0"/>
          <a:chExt cx="0" cy="0"/>
        </a:xfrm>
      </p:grpSpPr>
      <p:sp>
        <p:nvSpPr>
          <p:cNvPr id="2" name="bk object 16"/>
          <p:cNvSpPr>
            <a:spLocks/>
          </p:cNvSpPr>
          <p:nvPr/>
        </p:nvSpPr>
        <p:spPr bwMode="auto">
          <a:xfrm>
            <a:off x="2364318" y="2093914"/>
            <a:ext cx="1672167" cy="1247775"/>
          </a:xfrm>
          <a:custGeom>
            <a:avLst/>
            <a:gdLst>
              <a:gd name="T0" fmla="*/ 1273008 w 1252855"/>
              <a:gd name="T1" fmla="*/ 1247775 h 1247775"/>
              <a:gd name="T2" fmla="*/ 0 w 1252855"/>
              <a:gd name="T3" fmla="*/ 1247775 h 1247775"/>
              <a:gd name="T4" fmla="*/ 0 w 1252855"/>
              <a:gd name="T5" fmla="*/ 0 h 1247775"/>
              <a:gd name="T6" fmla="*/ 1273008 w 1252855"/>
              <a:gd name="T7" fmla="*/ 0 h 1247775"/>
              <a:gd name="T8" fmla="*/ 1273008 w 1252855"/>
              <a:gd name="T9" fmla="*/ 1247775 h 12477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2855" h="1247775">
                <a:moveTo>
                  <a:pt x="1252537" y="1247775"/>
                </a:moveTo>
                <a:lnTo>
                  <a:pt x="0" y="1247775"/>
                </a:lnTo>
                <a:lnTo>
                  <a:pt x="0" y="0"/>
                </a:lnTo>
                <a:lnTo>
                  <a:pt x="1252537" y="0"/>
                </a:lnTo>
                <a:lnTo>
                  <a:pt x="1252537" y="1247775"/>
                </a:lnTo>
                <a:close/>
              </a:path>
            </a:pathLst>
          </a:custGeom>
          <a:solidFill>
            <a:srgbClr val="82D1F5"/>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200"/>
          </a:p>
        </p:txBody>
      </p:sp>
      <p:sp>
        <p:nvSpPr>
          <p:cNvPr id="3" name="bk object 17"/>
          <p:cNvSpPr>
            <a:spLocks/>
          </p:cNvSpPr>
          <p:nvPr/>
        </p:nvSpPr>
        <p:spPr bwMode="auto">
          <a:xfrm>
            <a:off x="618067" y="2343151"/>
            <a:ext cx="863600" cy="746125"/>
          </a:xfrm>
          <a:custGeom>
            <a:avLst/>
            <a:gdLst>
              <a:gd name="T0" fmla="*/ 647700 w 647700"/>
              <a:gd name="T1" fmla="*/ 559600 h 746125"/>
              <a:gd name="T2" fmla="*/ 323850 w 647700"/>
              <a:gd name="T3" fmla="*/ 746137 h 746125"/>
              <a:gd name="T4" fmla="*/ 0 w 647700"/>
              <a:gd name="T5" fmla="*/ 559600 h 746125"/>
              <a:gd name="T6" fmla="*/ 0 w 647700"/>
              <a:gd name="T7" fmla="*/ 186537 h 746125"/>
              <a:gd name="T8" fmla="*/ 323850 w 647700"/>
              <a:gd name="T9" fmla="*/ 0 h 746125"/>
              <a:gd name="T10" fmla="*/ 647700 w 647700"/>
              <a:gd name="T11" fmla="*/ 186537 h 746125"/>
              <a:gd name="T12" fmla="*/ 647700 w 647700"/>
              <a:gd name="T13" fmla="*/ 559600 h 7461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7700" h="746125">
                <a:moveTo>
                  <a:pt x="647700" y="559600"/>
                </a:moveTo>
                <a:lnTo>
                  <a:pt x="323850" y="746137"/>
                </a:lnTo>
                <a:lnTo>
                  <a:pt x="0" y="559600"/>
                </a:lnTo>
                <a:lnTo>
                  <a:pt x="0" y="186537"/>
                </a:lnTo>
                <a:lnTo>
                  <a:pt x="323850" y="0"/>
                </a:lnTo>
                <a:lnTo>
                  <a:pt x="647700" y="186537"/>
                </a:lnTo>
                <a:lnTo>
                  <a:pt x="647700" y="559600"/>
                </a:lnTo>
                <a:close/>
              </a:path>
            </a:pathLst>
          </a:custGeom>
          <a:noFill/>
          <a:ln w="9525">
            <a:solidFill>
              <a:srgbClr val="00B3F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4" name="bk object 18"/>
          <p:cNvSpPr>
            <a:spLocks/>
          </p:cNvSpPr>
          <p:nvPr/>
        </p:nvSpPr>
        <p:spPr bwMode="auto">
          <a:xfrm>
            <a:off x="1049867" y="2341564"/>
            <a:ext cx="863600" cy="746125"/>
          </a:xfrm>
          <a:custGeom>
            <a:avLst/>
            <a:gdLst>
              <a:gd name="T0" fmla="*/ 647700 w 647700"/>
              <a:gd name="T1" fmla="*/ 552047 h 746760"/>
              <a:gd name="T2" fmla="*/ 323850 w 647700"/>
              <a:gd name="T3" fmla="*/ 736063 h 746760"/>
              <a:gd name="T4" fmla="*/ 0 w 647700"/>
              <a:gd name="T5" fmla="*/ 552047 h 746760"/>
              <a:gd name="T6" fmla="*/ 0 w 647700"/>
              <a:gd name="T7" fmla="*/ 184015 h 746760"/>
              <a:gd name="T8" fmla="*/ 323850 w 647700"/>
              <a:gd name="T9" fmla="*/ 0 h 746760"/>
              <a:gd name="T10" fmla="*/ 647700 w 647700"/>
              <a:gd name="T11" fmla="*/ 184015 h 746760"/>
              <a:gd name="T12" fmla="*/ 647700 w 647700"/>
              <a:gd name="T13" fmla="*/ 552047 h 7467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7700" h="746760">
                <a:moveTo>
                  <a:pt x="647700" y="559612"/>
                </a:moveTo>
                <a:lnTo>
                  <a:pt x="323850" y="746150"/>
                </a:lnTo>
                <a:lnTo>
                  <a:pt x="0" y="559612"/>
                </a:lnTo>
                <a:lnTo>
                  <a:pt x="0" y="186537"/>
                </a:lnTo>
                <a:lnTo>
                  <a:pt x="323850" y="0"/>
                </a:lnTo>
                <a:lnTo>
                  <a:pt x="647700" y="186537"/>
                </a:lnTo>
                <a:lnTo>
                  <a:pt x="647700" y="559612"/>
                </a:lnTo>
                <a:close/>
              </a:path>
            </a:pathLst>
          </a:custGeom>
          <a:noFill/>
          <a:ln w="9525">
            <a:solidFill>
              <a:srgbClr val="00B3F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5" name="bk object 19"/>
          <p:cNvSpPr>
            <a:spLocks/>
          </p:cNvSpPr>
          <p:nvPr/>
        </p:nvSpPr>
        <p:spPr bwMode="auto">
          <a:xfrm>
            <a:off x="1272118" y="2622551"/>
            <a:ext cx="2116" cy="371475"/>
          </a:xfrm>
          <a:custGeom>
            <a:avLst/>
            <a:gdLst>
              <a:gd name="T0" fmla="*/ 0 w 1905"/>
              <a:gd name="T1" fmla="*/ 0 h 372110"/>
              <a:gd name="T2" fmla="*/ 85 w 1905"/>
              <a:gd name="T3" fmla="*/ 362066 h 372110"/>
              <a:gd name="T4" fmla="*/ 0 60000 65536"/>
              <a:gd name="T5" fmla="*/ 0 60000 65536"/>
            </a:gdLst>
            <a:ahLst/>
            <a:cxnLst>
              <a:cxn ang="T4">
                <a:pos x="T0" y="T1"/>
              </a:cxn>
              <a:cxn ang="T5">
                <a:pos x="T2" y="T3"/>
              </a:cxn>
            </a:cxnLst>
            <a:rect l="0" t="0" r="r" b="b"/>
            <a:pathLst>
              <a:path w="1905" h="372110">
                <a:moveTo>
                  <a:pt x="0" y="0"/>
                </a:moveTo>
                <a:lnTo>
                  <a:pt x="1562" y="372097"/>
                </a:lnTo>
              </a:path>
            </a:pathLst>
          </a:custGeom>
          <a:noFill/>
          <a:ln w="6070">
            <a:solidFill>
              <a:srgbClr val="00B3F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6" name="bk object 20"/>
          <p:cNvSpPr>
            <a:spLocks/>
          </p:cNvSpPr>
          <p:nvPr/>
        </p:nvSpPr>
        <p:spPr bwMode="auto">
          <a:xfrm>
            <a:off x="1056217" y="2528888"/>
            <a:ext cx="431800" cy="93662"/>
          </a:xfrm>
          <a:custGeom>
            <a:avLst/>
            <a:gdLst>
              <a:gd name="T0" fmla="*/ 323494 w 323850"/>
              <a:gd name="T1" fmla="*/ 0 h 93980"/>
              <a:gd name="T2" fmla="*/ 161036 w 323850"/>
              <a:gd name="T3" fmla="*/ 88695 h 93980"/>
              <a:gd name="T4" fmla="*/ 0 w 323850"/>
              <a:gd name="T5" fmla="*/ 0 h 93980"/>
              <a:gd name="T6" fmla="*/ 0 60000 65536"/>
              <a:gd name="T7" fmla="*/ 0 60000 65536"/>
              <a:gd name="T8" fmla="*/ 0 60000 65536"/>
            </a:gdLst>
            <a:ahLst/>
            <a:cxnLst>
              <a:cxn ang="T6">
                <a:pos x="T0" y="T1"/>
              </a:cxn>
              <a:cxn ang="T7">
                <a:pos x="T2" y="T3"/>
              </a:cxn>
              <a:cxn ang="T8">
                <a:pos x="T4" y="T5"/>
              </a:cxn>
            </a:cxnLst>
            <a:rect l="0" t="0" r="r" b="b"/>
            <a:pathLst>
              <a:path w="323850" h="93980">
                <a:moveTo>
                  <a:pt x="323494" y="0"/>
                </a:moveTo>
                <a:lnTo>
                  <a:pt x="161036" y="93637"/>
                </a:lnTo>
                <a:lnTo>
                  <a:pt x="0" y="0"/>
                </a:lnTo>
              </a:path>
            </a:pathLst>
          </a:custGeom>
          <a:noFill/>
          <a:ln w="6070">
            <a:solidFill>
              <a:srgbClr val="00B3F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7" name="bk object 21"/>
          <p:cNvSpPr>
            <a:spLocks/>
          </p:cNvSpPr>
          <p:nvPr/>
        </p:nvSpPr>
        <p:spPr bwMode="auto">
          <a:xfrm>
            <a:off x="2548467" y="2343151"/>
            <a:ext cx="863600" cy="746125"/>
          </a:xfrm>
          <a:custGeom>
            <a:avLst/>
            <a:gdLst>
              <a:gd name="T0" fmla="*/ 647700 w 647700"/>
              <a:gd name="T1" fmla="*/ 559600 h 746125"/>
              <a:gd name="T2" fmla="*/ 323850 w 647700"/>
              <a:gd name="T3" fmla="*/ 746137 h 746125"/>
              <a:gd name="T4" fmla="*/ 0 w 647700"/>
              <a:gd name="T5" fmla="*/ 559600 h 746125"/>
              <a:gd name="T6" fmla="*/ 0 w 647700"/>
              <a:gd name="T7" fmla="*/ 186537 h 746125"/>
              <a:gd name="T8" fmla="*/ 323850 w 647700"/>
              <a:gd name="T9" fmla="*/ 0 h 746125"/>
              <a:gd name="T10" fmla="*/ 647700 w 647700"/>
              <a:gd name="T11" fmla="*/ 186537 h 746125"/>
              <a:gd name="T12" fmla="*/ 647700 w 647700"/>
              <a:gd name="T13" fmla="*/ 559600 h 7461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7700" h="746125">
                <a:moveTo>
                  <a:pt x="647700" y="559600"/>
                </a:moveTo>
                <a:lnTo>
                  <a:pt x="323850" y="746137"/>
                </a:lnTo>
                <a:lnTo>
                  <a:pt x="0" y="559600"/>
                </a:lnTo>
                <a:lnTo>
                  <a:pt x="0" y="186537"/>
                </a:lnTo>
                <a:lnTo>
                  <a:pt x="323850" y="0"/>
                </a:lnTo>
                <a:lnTo>
                  <a:pt x="647700" y="186537"/>
                </a:lnTo>
                <a:lnTo>
                  <a:pt x="647700" y="559600"/>
                </a:lnTo>
                <a:close/>
              </a:path>
            </a:pathLst>
          </a:custGeom>
          <a:noFill/>
          <a:ln w="9525">
            <a:solidFill>
              <a:srgbClr val="F04F3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8" name="bk object 22"/>
          <p:cNvSpPr>
            <a:spLocks/>
          </p:cNvSpPr>
          <p:nvPr/>
        </p:nvSpPr>
        <p:spPr bwMode="auto">
          <a:xfrm>
            <a:off x="2980267" y="2341564"/>
            <a:ext cx="863600" cy="746125"/>
          </a:xfrm>
          <a:custGeom>
            <a:avLst/>
            <a:gdLst>
              <a:gd name="T0" fmla="*/ 647700 w 647700"/>
              <a:gd name="T1" fmla="*/ 552047 h 746760"/>
              <a:gd name="T2" fmla="*/ 323850 w 647700"/>
              <a:gd name="T3" fmla="*/ 736063 h 746760"/>
              <a:gd name="T4" fmla="*/ 0 w 647700"/>
              <a:gd name="T5" fmla="*/ 552047 h 746760"/>
              <a:gd name="T6" fmla="*/ 0 w 647700"/>
              <a:gd name="T7" fmla="*/ 184015 h 746760"/>
              <a:gd name="T8" fmla="*/ 323850 w 647700"/>
              <a:gd name="T9" fmla="*/ 0 h 746760"/>
              <a:gd name="T10" fmla="*/ 647700 w 647700"/>
              <a:gd name="T11" fmla="*/ 184015 h 746760"/>
              <a:gd name="T12" fmla="*/ 647700 w 647700"/>
              <a:gd name="T13" fmla="*/ 552047 h 7467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7700" h="746760">
                <a:moveTo>
                  <a:pt x="647700" y="559612"/>
                </a:moveTo>
                <a:lnTo>
                  <a:pt x="323850" y="746150"/>
                </a:lnTo>
                <a:lnTo>
                  <a:pt x="0" y="559612"/>
                </a:lnTo>
                <a:lnTo>
                  <a:pt x="0" y="186537"/>
                </a:lnTo>
                <a:lnTo>
                  <a:pt x="323850" y="0"/>
                </a:lnTo>
                <a:lnTo>
                  <a:pt x="647700" y="186537"/>
                </a:lnTo>
                <a:lnTo>
                  <a:pt x="647700" y="559612"/>
                </a:lnTo>
                <a:close/>
              </a:path>
            </a:pathLst>
          </a:custGeom>
          <a:noFill/>
          <a:ln w="9525">
            <a:solidFill>
              <a:srgbClr val="F04F3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9" name="bk object 23"/>
          <p:cNvSpPr>
            <a:spLocks/>
          </p:cNvSpPr>
          <p:nvPr/>
        </p:nvSpPr>
        <p:spPr bwMode="auto">
          <a:xfrm>
            <a:off x="3198285" y="2622551"/>
            <a:ext cx="2116" cy="371475"/>
          </a:xfrm>
          <a:custGeom>
            <a:avLst/>
            <a:gdLst>
              <a:gd name="T0" fmla="*/ 0 w 1905"/>
              <a:gd name="T1" fmla="*/ 0 h 372110"/>
              <a:gd name="T2" fmla="*/ 85 w 1905"/>
              <a:gd name="T3" fmla="*/ 362066 h 372110"/>
              <a:gd name="T4" fmla="*/ 0 60000 65536"/>
              <a:gd name="T5" fmla="*/ 0 60000 65536"/>
            </a:gdLst>
            <a:ahLst/>
            <a:cxnLst>
              <a:cxn ang="T4">
                <a:pos x="T0" y="T1"/>
              </a:cxn>
              <a:cxn ang="T5">
                <a:pos x="T2" y="T3"/>
              </a:cxn>
            </a:cxnLst>
            <a:rect l="0" t="0" r="r" b="b"/>
            <a:pathLst>
              <a:path w="1905" h="372110">
                <a:moveTo>
                  <a:pt x="0" y="0"/>
                </a:moveTo>
                <a:lnTo>
                  <a:pt x="1562" y="372097"/>
                </a:lnTo>
              </a:path>
            </a:pathLst>
          </a:custGeom>
          <a:noFill/>
          <a:ln w="6070">
            <a:solidFill>
              <a:srgbClr val="F04F3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10" name="bk object 24"/>
          <p:cNvSpPr>
            <a:spLocks/>
          </p:cNvSpPr>
          <p:nvPr/>
        </p:nvSpPr>
        <p:spPr bwMode="auto">
          <a:xfrm>
            <a:off x="2982384" y="2528888"/>
            <a:ext cx="431800" cy="93662"/>
          </a:xfrm>
          <a:custGeom>
            <a:avLst/>
            <a:gdLst>
              <a:gd name="T0" fmla="*/ 323507 w 323850"/>
              <a:gd name="T1" fmla="*/ 0 h 93980"/>
              <a:gd name="T2" fmla="*/ 161036 w 323850"/>
              <a:gd name="T3" fmla="*/ 88695 h 93980"/>
              <a:gd name="T4" fmla="*/ 0 w 323850"/>
              <a:gd name="T5" fmla="*/ 0 h 93980"/>
              <a:gd name="T6" fmla="*/ 0 60000 65536"/>
              <a:gd name="T7" fmla="*/ 0 60000 65536"/>
              <a:gd name="T8" fmla="*/ 0 60000 65536"/>
            </a:gdLst>
            <a:ahLst/>
            <a:cxnLst>
              <a:cxn ang="T6">
                <a:pos x="T0" y="T1"/>
              </a:cxn>
              <a:cxn ang="T7">
                <a:pos x="T2" y="T3"/>
              </a:cxn>
              <a:cxn ang="T8">
                <a:pos x="T4" y="T5"/>
              </a:cxn>
            </a:cxnLst>
            <a:rect l="0" t="0" r="r" b="b"/>
            <a:pathLst>
              <a:path w="323850" h="93980">
                <a:moveTo>
                  <a:pt x="323507" y="0"/>
                </a:moveTo>
                <a:lnTo>
                  <a:pt x="161036" y="93637"/>
                </a:lnTo>
                <a:lnTo>
                  <a:pt x="0" y="0"/>
                </a:lnTo>
              </a:path>
            </a:pathLst>
          </a:custGeom>
          <a:noFill/>
          <a:ln w="6070">
            <a:solidFill>
              <a:srgbClr val="F04F3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11" name="bk object 25"/>
          <p:cNvSpPr>
            <a:spLocks/>
          </p:cNvSpPr>
          <p:nvPr/>
        </p:nvSpPr>
        <p:spPr bwMode="auto">
          <a:xfrm>
            <a:off x="4282018" y="2093914"/>
            <a:ext cx="1672167" cy="1247775"/>
          </a:xfrm>
          <a:custGeom>
            <a:avLst/>
            <a:gdLst>
              <a:gd name="T0" fmla="*/ 1273024 w 1252854"/>
              <a:gd name="T1" fmla="*/ 1247775 h 1247775"/>
              <a:gd name="T2" fmla="*/ 0 w 1252854"/>
              <a:gd name="T3" fmla="*/ 1247775 h 1247775"/>
              <a:gd name="T4" fmla="*/ 0 w 1252854"/>
              <a:gd name="T5" fmla="*/ 0 h 1247775"/>
              <a:gd name="T6" fmla="*/ 1273024 w 1252854"/>
              <a:gd name="T7" fmla="*/ 0 h 1247775"/>
              <a:gd name="T8" fmla="*/ 1273024 w 1252854"/>
              <a:gd name="T9" fmla="*/ 1247775 h 12477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2854" h="1247775">
                <a:moveTo>
                  <a:pt x="1252537" y="1247775"/>
                </a:moveTo>
                <a:lnTo>
                  <a:pt x="0" y="1247775"/>
                </a:lnTo>
                <a:lnTo>
                  <a:pt x="0" y="0"/>
                </a:lnTo>
                <a:lnTo>
                  <a:pt x="1252537" y="0"/>
                </a:lnTo>
                <a:lnTo>
                  <a:pt x="1252537" y="1247775"/>
                </a:lnTo>
                <a:close/>
              </a:path>
            </a:pathLst>
          </a:custGeom>
          <a:solidFill>
            <a:srgbClr val="00426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200"/>
          </a:p>
        </p:txBody>
      </p:sp>
      <p:sp>
        <p:nvSpPr>
          <p:cNvPr id="12" name="bk object 26"/>
          <p:cNvSpPr>
            <a:spLocks/>
          </p:cNvSpPr>
          <p:nvPr/>
        </p:nvSpPr>
        <p:spPr bwMode="auto">
          <a:xfrm>
            <a:off x="4466167" y="2343151"/>
            <a:ext cx="863600" cy="746125"/>
          </a:xfrm>
          <a:custGeom>
            <a:avLst/>
            <a:gdLst>
              <a:gd name="T0" fmla="*/ 647700 w 647700"/>
              <a:gd name="T1" fmla="*/ 559600 h 746125"/>
              <a:gd name="T2" fmla="*/ 323850 w 647700"/>
              <a:gd name="T3" fmla="*/ 746137 h 746125"/>
              <a:gd name="T4" fmla="*/ 0 w 647700"/>
              <a:gd name="T5" fmla="*/ 559600 h 746125"/>
              <a:gd name="T6" fmla="*/ 0 w 647700"/>
              <a:gd name="T7" fmla="*/ 186537 h 746125"/>
              <a:gd name="T8" fmla="*/ 323850 w 647700"/>
              <a:gd name="T9" fmla="*/ 0 h 746125"/>
              <a:gd name="T10" fmla="*/ 647700 w 647700"/>
              <a:gd name="T11" fmla="*/ 186537 h 746125"/>
              <a:gd name="T12" fmla="*/ 647700 w 647700"/>
              <a:gd name="T13" fmla="*/ 559600 h 7461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7700" h="746125">
                <a:moveTo>
                  <a:pt x="647700" y="559600"/>
                </a:moveTo>
                <a:lnTo>
                  <a:pt x="323850" y="746137"/>
                </a:lnTo>
                <a:lnTo>
                  <a:pt x="0" y="559600"/>
                </a:lnTo>
                <a:lnTo>
                  <a:pt x="0" y="186537"/>
                </a:lnTo>
                <a:lnTo>
                  <a:pt x="323850" y="0"/>
                </a:lnTo>
                <a:lnTo>
                  <a:pt x="647700" y="186537"/>
                </a:lnTo>
                <a:lnTo>
                  <a:pt x="647700" y="559600"/>
                </a:lnTo>
                <a:close/>
              </a:path>
            </a:pathLst>
          </a:custGeom>
          <a:noFill/>
          <a:ln w="9525">
            <a:solidFill>
              <a:srgbClr val="00B3F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13" name="bk object 27"/>
          <p:cNvSpPr>
            <a:spLocks/>
          </p:cNvSpPr>
          <p:nvPr/>
        </p:nvSpPr>
        <p:spPr bwMode="auto">
          <a:xfrm>
            <a:off x="4897967" y="2341564"/>
            <a:ext cx="863600" cy="746125"/>
          </a:xfrm>
          <a:custGeom>
            <a:avLst/>
            <a:gdLst>
              <a:gd name="T0" fmla="*/ 647700 w 647700"/>
              <a:gd name="T1" fmla="*/ 552047 h 746760"/>
              <a:gd name="T2" fmla="*/ 323850 w 647700"/>
              <a:gd name="T3" fmla="*/ 736063 h 746760"/>
              <a:gd name="T4" fmla="*/ 0 w 647700"/>
              <a:gd name="T5" fmla="*/ 552047 h 746760"/>
              <a:gd name="T6" fmla="*/ 0 w 647700"/>
              <a:gd name="T7" fmla="*/ 184015 h 746760"/>
              <a:gd name="T8" fmla="*/ 323850 w 647700"/>
              <a:gd name="T9" fmla="*/ 0 h 746760"/>
              <a:gd name="T10" fmla="*/ 647700 w 647700"/>
              <a:gd name="T11" fmla="*/ 184015 h 746760"/>
              <a:gd name="T12" fmla="*/ 647700 w 647700"/>
              <a:gd name="T13" fmla="*/ 552047 h 7467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7700" h="746760">
                <a:moveTo>
                  <a:pt x="647700" y="559612"/>
                </a:moveTo>
                <a:lnTo>
                  <a:pt x="323850" y="746150"/>
                </a:lnTo>
                <a:lnTo>
                  <a:pt x="0" y="559612"/>
                </a:lnTo>
                <a:lnTo>
                  <a:pt x="0" y="186537"/>
                </a:lnTo>
                <a:lnTo>
                  <a:pt x="323850" y="0"/>
                </a:lnTo>
                <a:lnTo>
                  <a:pt x="647700" y="186537"/>
                </a:lnTo>
                <a:lnTo>
                  <a:pt x="647700" y="559612"/>
                </a:lnTo>
                <a:close/>
              </a:path>
            </a:pathLst>
          </a:custGeom>
          <a:noFill/>
          <a:ln w="9525">
            <a:solidFill>
              <a:srgbClr val="00B3F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14" name="bk object 28"/>
          <p:cNvSpPr>
            <a:spLocks/>
          </p:cNvSpPr>
          <p:nvPr/>
        </p:nvSpPr>
        <p:spPr bwMode="auto">
          <a:xfrm>
            <a:off x="5120218" y="2622551"/>
            <a:ext cx="2116" cy="371475"/>
          </a:xfrm>
          <a:custGeom>
            <a:avLst/>
            <a:gdLst>
              <a:gd name="T0" fmla="*/ 0 w 1904"/>
              <a:gd name="T1" fmla="*/ 0 h 372110"/>
              <a:gd name="T2" fmla="*/ 86 w 1904"/>
              <a:gd name="T3" fmla="*/ 362066 h 372110"/>
              <a:gd name="T4" fmla="*/ 0 60000 65536"/>
              <a:gd name="T5" fmla="*/ 0 60000 65536"/>
            </a:gdLst>
            <a:ahLst/>
            <a:cxnLst>
              <a:cxn ang="T4">
                <a:pos x="T0" y="T1"/>
              </a:cxn>
              <a:cxn ang="T5">
                <a:pos x="T2" y="T3"/>
              </a:cxn>
            </a:cxnLst>
            <a:rect l="0" t="0" r="r" b="b"/>
            <a:pathLst>
              <a:path w="1904" h="372110">
                <a:moveTo>
                  <a:pt x="0" y="0"/>
                </a:moveTo>
                <a:lnTo>
                  <a:pt x="1562" y="372097"/>
                </a:lnTo>
              </a:path>
            </a:pathLst>
          </a:custGeom>
          <a:noFill/>
          <a:ln w="6070">
            <a:solidFill>
              <a:srgbClr val="00B3F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15" name="bk object 29"/>
          <p:cNvSpPr>
            <a:spLocks/>
          </p:cNvSpPr>
          <p:nvPr/>
        </p:nvSpPr>
        <p:spPr bwMode="auto">
          <a:xfrm>
            <a:off x="4904317" y="2528888"/>
            <a:ext cx="431800" cy="93662"/>
          </a:xfrm>
          <a:custGeom>
            <a:avLst/>
            <a:gdLst>
              <a:gd name="T0" fmla="*/ 323494 w 323850"/>
              <a:gd name="T1" fmla="*/ 0 h 93980"/>
              <a:gd name="T2" fmla="*/ 161036 w 323850"/>
              <a:gd name="T3" fmla="*/ 88695 h 93980"/>
              <a:gd name="T4" fmla="*/ 0 w 323850"/>
              <a:gd name="T5" fmla="*/ 0 h 93980"/>
              <a:gd name="T6" fmla="*/ 0 60000 65536"/>
              <a:gd name="T7" fmla="*/ 0 60000 65536"/>
              <a:gd name="T8" fmla="*/ 0 60000 65536"/>
            </a:gdLst>
            <a:ahLst/>
            <a:cxnLst>
              <a:cxn ang="T6">
                <a:pos x="T0" y="T1"/>
              </a:cxn>
              <a:cxn ang="T7">
                <a:pos x="T2" y="T3"/>
              </a:cxn>
              <a:cxn ang="T8">
                <a:pos x="T4" y="T5"/>
              </a:cxn>
            </a:cxnLst>
            <a:rect l="0" t="0" r="r" b="b"/>
            <a:pathLst>
              <a:path w="323850" h="93980">
                <a:moveTo>
                  <a:pt x="323494" y="0"/>
                </a:moveTo>
                <a:lnTo>
                  <a:pt x="161036" y="93637"/>
                </a:lnTo>
                <a:lnTo>
                  <a:pt x="0" y="0"/>
                </a:lnTo>
              </a:path>
            </a:pathLst>
          </a:custGeom>
          <a:noFill/>
          <a:ln w="6070">
            <a:solidFill>
              <a:srgbClr val="00B3F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16" name="bk object 30"/>
          <p:cNvSpPr>
            <a:spLocks/>
          </p:cNvSpPr>
          <p:nvPr/>
        </p:nvSpPr>
        <p:spPr bwMode="auto">
          <a:xfrm>
            <a:off x="6212418" y="2093914"/>
            <a:ext cx="1672167" cy="1247775"/>
          </a:xfrm>
          <a:custGeom>
            <a:avLst/>
            <a:gdLst>
              <a:gd name="T0" fmla="*/ 1273024 w 1252854"/>
              <a:gd name="T1" fmla="*/ 1247775 h 1247775"/>
              <a:gd name="T2" fmla="*/ 0 w 1252854"/>
              <a:gd name="T3" fmla="*/ 1247775 h 1247775"/>
              <a:gd name="T4" fmla="*/ 0 w 1252854"/>
              <a:gd name="T5" fmla="*/ 0 h 1247775"/>
              <a:gd name="T6" fmla="*/ 1273024 w 1252854"/>
              <a:gd name="T7" fmla="*/ 0 h 1247775"/>
              <a:gd name="T8" fmla="*/ 1273024 w 1252854"/>
              <a:gd name="T9" fmla="*/ 1247775 h 12477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2854" h="1247775">
                <a:moveTo>
                  <a:pt x="1252537" y="1247775"/>
                </a:moveTo>
                <a:lnTo>
                  <a:pt x="0" y="1247775"/>
                </a:lnTo>
                <a:lnTo>
                  <a:pt x="0" y="0"/>
                </a:lnTo>
                <a:lnTo>
                  <a:pt x="1252537" y="0"/>
                </a:lnTo>
                <a:lnTo>
                  <a:pt x="1252537" y="1247775"/>
                </a:lnTo>
                <a:close/>
              </a:path>
            </a:pathLst>
          </a:custGeom>
          <a:solidFill>
            <a:srgbClr val="00B3F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200"/>
          </a:p>
        </p:txBody>
      </p:sp>
      <p:sp>
        <p:nvSpPr>
          <p:cNvPr id="17" name="bk object 31"/>
          <p:cNvSpPr>
            <a:spLocks/>
          </p:cNvSpPr>
          <p:nvPr/>
        </p:nvSpPr>
        <p:spPr bwMode="auto">
          <a:xfrm>
            <a:off x="6396567" y="2343151"/>
            <a:ext cx="863600" cy="746125"/>
          </a:xfrm>
          <a:custGeom>
            <a:avLst/>
            <a:gdLst>
              <a:gd name="T0" fmla="*/ 647700 w 647700"/>
              <a:gd name="T1" fmla="*/ 559600 h 746125"/>
              <a:gd name="T2" fmla="*/ 323850 w 647700"/>
              <a:gd name="T3" fmla="*/ 746137 h 746125"/>
              <a:gd name="T4" fmla="*/ 0 w 647700"/>
              <a:gd name="T5" fmla="*/ 559600 h 746125"/>
              <a:gd name="T6" fmla="*/ 0 w 647700"/>
              <a:gd name="T7" fmla="*/ 186537 h 746125"/>
              <a:gd name="T8" fmla="*/ 323850 w 647700"/>
              <a:gd name="T9" fmla="*/ 0 h 746125"/>
              <a:gd name="T10" fmla="*/ 647700 w 647700"/>
              <a:gd name="T11" fmla="*/ 186537 h 746125"/>
              <a:gd name="T12" fmla="*/ 647700 w 647700"/>
              <a:gd name="T13" fmla="*/ 559600 h 7461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7700" h="746125">
                <a:moveTo>
                  <a:pt x="647700" y="559600"/>
                </a:moveTo>
                <a:lnTo>
                  <a:pt x="323850" y="746137"/>
                </a:lnTo>
                <a:lnTo>
                  <a:pt x="0" y="559600"/>
                </a:lnTo>
                <a:lnTo>
                  <a:pt x="0" y="186537"/>
                </a:lnTo>
                <a:lnTo>
                  <a:pt x="323850" y="0"/>
                </a:lnTo>
                <a:lnTo>
                  <a:pt x="647700" y="186537"/>
                </a:lnTo>
                <a:lnTo>
                  <a:pt x="647700" y="559600"/>
                </a:lnTo>
                <a:close/>
              </a:path>
            </a:pathLst>
          </a:custGeom>
          <a:noFill/>
          <a:ln w="9525">
            <a:solidFill>
              <a:srgbClr val="AB198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18" name="bk object 32"/>
          <p:cNvSpPr>
            <a:spLocks/>
          </p:cNvSpPr>
          <p:nvPr/>
        </p:nvSpPr>
        <p:spPr bwMode="auto">
          <a:xfrm>
            <a:off x="6828367" y="2341564"/>
            <a:ext cx="863600" cy="746125"/>
          </a:xfrm>
          <a:custGeom>
            <a:avLst/>
            <a:gdLst>
              <a:gd name="T0" fmla="*/ 647700 w 647700"/>
              <a:gd name="T1" fmla="*/ 552047 h 746760"/>
              <a:gd name="T2" fmla="*/ 323850 w 647700"/>
              <a:gd name="T3" fmla="*/ 736063 h 746760"/>
              <a:gd name="T4" fmla="*/ 0 w 647700"/>
              <a:gd name="T5" fmla="*/ 552047 h 746760"/>
              <a:gd name="T6" fmla="*/ 0 w 647700"/>
              <a:gd name="T7" fmla="*/ 184015 h 746760"/>
              <a:gd name="T8" fmla="*/ 323850 w 647700"/>
              <a:gd name="T9" fmla="*/ 0 h 746760"/>
              <a:gd name="T10" fmla="*/ 647700 w 647700"/>
              <a:gd name="T11" fmla="*/ 184015 h 746760"/>
              <a:gd name="T12" fmla="*/ 647700 w 647700"/>
              <a:gd name="T13" fmla="*/ 552047 h 7467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7700" h="746760">
                <a:moveTo>
                  <a:pt x="647700" y="559612"/>
                </a:moveTo>
                <a:lnTo>
                  <a:pt x="323850" y="746150"/>
                </a:lnTo>
                <a:lnTo>
                  <a:pt x="0" y="559612"/>
                </a:lnTo>
                <a:lnTo>
                  <a:pt x="0" y="186537"/>
                </a:lnTo>
                <a:lnTo>
                  <a:pt x="323850" y="0"/>
                </a:lnTo>
                <a:lnTo>
                  <a:pt x="647700" y="186537"/>
                </a:lnTo>
                <a:lnTo>
                  <a:pt x="647700" y="559612"/>
                </a:lnTo>
                <a:close/>
              </a:path>
            </a:pathLst>
          </a:custGeom>
          <a:noFill/>
          <a:ln w="9525">
            <a:solidFill>
              <a:srgbClr val="AB198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19" name="bk object 33"/>
          <p:cNvSpPr>
            <a:spLocks/>
          </p:cNvSpPr>
          <p:nvPr/>
        </p:nvSpPr>
        <p:spPr bwMode="auto">
          <a:xfrm>
            <a:off x="7046385" y="2622551"/>
            <a:ext cx="2116" cy="371475"/>
          </a:xfrm>
          <a:custGeom>
            <a:avLst/>
            <a:gdLst>
              <a:gd name="T0" fmla="*/ 0 w 1904"/>
              <a:gd name="T1" fmla="*/ 0 h 372110"/>
              <a:gd name="T2" fmla="*/ 86 w 1904"/>
              <a:gd name="T3" fmla="*/ 362066 h 372110"/>
              <a:gd name="T4" fmla="*/ 0 60000 65536"/>
              <a:gd name="T5" fmla="*/ 0 60000 65536"/>
            </a:gdLst>
            <a:ahLst/>
            <a:cxnLst>
              <a:cxn ang="T4">
                <a:pos x="T0" y="T1"/>
              </a:cxn>
              <a:cxn ang="T5">
                <a:pos x="T2" y="T3"/>
              </a:cxn>
            </a:cxnLst>
            <a:rect l="0" t="0" r="r" b="b"/>
            <a:pathLst>
              <a:path w="1904" h="372110">
                <a:moveTo>
                  <a:pt x="0" y="0"/>
                </a:moveTo>
                <a:lnTo>
                  <a:pt x="1562" y="372097"/>
                </a:lnTo>
              </a:path>
            </a:pathLst>
          </a:custGeom>
          <a:noFill/>
          <a:ln w="6070">
            <a:solidFill>
              <a:srgbClr val="AB198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20" name="bk object 34"/>
          <p:cNvSpPr>
            <a:spLocks/>
          </p:cNvSpPr>
          <p:nvPr/>
        </p:nvSpPr>
        <p:spPr bwMode="auto">
          <a:xfrm>
            <a:off x="6830484" y="2528888"/>
            <a:ext cx="431800" cy="93662"/>
          </a:xfrm>
          <a:custGeom>
            <a:avLst/>
            <a:gdLst>
              <a:gd name="T0" fmla="*/ 323494 w 323850"/>
              <a:gd name="T1" fmla="*/ 0 h 93980"/>
              <a:gd name="T2" fmla="*/ 161036 w 323850"/>
              <a:gd name="T3" fmla="*/ 88695 h 93980"/>
              <a:gd name="T4" fmla="*/ 0 w 323850"/>
              <a:gd name="T5" fmla="*/ 0 h 93980"/>
              <a:gd name="T6" fmla="*/ 0 60000 65536"/>
              <a:gd name="T7" fmla="*/ 0 60000 65536"/>
              <a:gd name="T8" fmla="*/ 0 60000 65536"/>
            </a:gdLst>
            <a:ahLst/>
            <a:cxnLst>
              <a:cxn ang="T6">
                <a:pos x="T0" y="T1"/>
              </a:cxn>
              <a:cxn ang="T7">
                <a:pos x="T2" y="T3"/>
              </a:cxn>
              <a:cxn ang="T8">
                <a:pos x="T4" y="T5"/>
              </a:cxn>
            </a:cxnLst>
            <a:rect l="0" t="0" r="r" b="b"/>
            <a:pathLst>
              <a:path w="323850" h="93980">
                <a:moveTo>
                  <a:pt x="323494" y="0"/>
                </a:moveTo>
                <a:lnTo>
                  <a:pt x="161036" y="93637"/>
                </a:lnTo>
                <a:lnTo>
                  <a:pt x="0" y="0"/>
                </a:lnTo>
              </a:path>
            </a:pathLst>
          </a:custGeom>
          <a:noFill/>
          <a:ln w="6070">
            <a:solidFill>
              <a:srgbClr val="AB198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21" name="bk object 35"/>
          <p:cNvSpPr>
            <a:spLocks/>
          </p:cNvSpPr>
          <p:nvPr/>
        </p:nvSpPr>
        <p:spPr bwMode="auto">
          <a:xfrm>
            <a:off x="2364318" y="3513139"/>
            <a:ext cx="1672167" cy="1252537"/>
          </a:xfrm>
          <a:custGeom>
            <a:avLst/>
            <a:gdLst>
              <a:gd name="T0" fmla="*/ 1273008 w 1252855"/>
              <a:gd name="T1" fmla="*/ 1247475 h 1252854"/>
              <a:gd name="T2" fmla="*/ 0 w 1252855"/>
              <a:gd name="T3" fmla="*/ 1247475 h 1252854"/>
              <a:gd name="T4" fmla="*/ 0 w 1252855"/>
              <a:gd name="T5" fmla="*/ 0 h 1252854"/>
              <a:gd name="T6" fmla="*/ 1273008 w 1252855"/>
              <a:gd name="T7" fmla="*/ 0 h 1252854"/>
              <a:gd name="T8" fmla="*/ 1273008 w 1252855"/>
              <a:gd name="T9" fmla="*/ 1247475 h 12528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2855" h="1252854">
                <a:moveTo>
                  <a:pt x="1252537" y="1252537"/>
                </a:moveTo>
                <a:lnTo>
                  <a:pt x="0" y="1252537"/>
                </a:lnTo>
                <a:lnTo>
                  <a:pt x="0" y="0"/>
                </a:lnTo>
                <a:lnTo>
                  <a:pt x="1252537" y="0"/>
                </a:lnTo>
                <a:lnTo>
                  <a:pt x="1252537" y="1252537"/>
                </a:lnTo>
                <a:close/>
              </a:path>
            </a:pathLst>
          </a:custGeom>
          <a:solidFill>
            <a:srgbClr val="82D1F5"/>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200"/>
          </a:p>
        </p:txBody>
      </p:sp>
      <p:sp>
        <p:nvSpPr>
          <p:cNvPr id="22" name="bk object 36"/>
          <p:cNvSpPr>
            <a:spLocks/>
          </p:cNvSpPr>
          <p:nvPr/>
        </p:nvSpPr>
        <p:spPr bwMode="auto">
          <a:xfrm>
            <a:off x="2548467" y="3763964"/>
            <a:ext cx="863600" cy="746125"/>
          </a:xfrm>
          <a:custGeom>
            <a:avLst/>
            <a:gdLst>
              <a:gd name="T0" fmla="*/ 647700 w 647700"/>
              <a:gd name="T1" fmla="*/ 552047 h 746760"/>
              <a:gd name="T2" fmla="*/ 323850 w 647700"/>
              <a:gd name="T3" fmla="*/ 736063 h 746760"/>
              <a:gd name="T4" fmla="*/ 0 w 647700"/>
              <a:gd name="T5" fmla="*/ 552047 h 746760"/>
              <a:gd name="T6" fmla="*/ 0 w 647700"/>
              <a:gd name="T7" fmla="*/ 184015 h 746760"/>
              <a:gd name="T8" fmla="*/ 323850 w 647700"/>
              <a:gd name="T9" fmla="*/ 0 h 746760"/>
              <a:gd name="T10" fmla="*/ 647700 w 647700"/>
              <a:gd name="T11" fmla="*/ 184015 h 746760"/>
              <a:gd name="T12" fmla="*/ 647700 w 647700"/>
              <a:gd name="T13" fmla="*/ 552047 h 7467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7700" h="746760">
                <a:moveTo>
                  <a:pt x="647700" y="559612"/>
                </a:moveTo>
                <a:lnTo>
                  <a:pt x="323850" y="746150"/>
                </a:lnTo>
                <a:lnTo>
                  <a:pt x="0" y="559612"/>
                </a:lnTo>
                <a:lnTo>
                  <a:pt x="0" y="186537"/>
                </a:lnTo>
                <a:lnTo>
                  <a:pt x="323850" y="0"/>
                </a:lnTo>
                <a:lnTo>
                  <a:pt x="647700" y="186537"/>
                </a:lnTo>
                <a:lnTo>
                  <a:pt x="647700" y="559612"/>
                </a:lnTo>
                <a:close/>
              </a:path>
            </a:pathLst>
          </a:custGeom>
          <a:noFill/>
          <a:ln w="9525">
            <a:solidFill>
              <a:srgbClr val="AB198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23" name="bk object 37"/>
          <p:cNvSpPr>
            <a:spLocks/>
          </p:cNvSpPr>
          <p:nvPr/>
        </p:nvSpPr>
        <p:spPr bwMode="auto">
          <a:xfrm>
            <a:off x="2980267" y="3762375"/>
            <a:ext cx="863600" cy="747713"/>
          </a:xfrm>
          <a:custGeom>
            <a:avLst/>
            <a:gdLst>
              <a:gd name="T0" fmla="*/ 647700 w 647700"/>
              <a:gd name="T1" fmla="*/ 571148 h 746760"/>
              <a:gd name="T2" fmla="*/ 323850 w 647700"/>
              <a:gd name="T3" fmla="*/ 761532 h 746760"/>
              <a:gd name="T4" fmla="*/ 0 w 647700"/>
              <a:gd name="T5" fmla="*/ 571148 h 746760"/>
              <a:gd name="T6" fmla="*/ 0 w 647700"/>
              <a:gd name="T7" fmla="*/ 190382 h 746760"/>
              <a:gd name="T8" fmla="*/ 323850 w 647700"/>
              <a:gd name="T9" fmla="*/ 0 h 746760"/>
              <a:gd name="T10" fmla="*/ 647700 w 647700"/>
              <a:gd name="T11" fmla="*/ 190382 h 746760"/>
              <a:gd name="T12" fmla="*/ 647700 w 647700"/>
              <a:gd name="T13" fmla="*/ 571148 h 7467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7700" h="746760">
                <a:moveTo>
                  <a:pt x="647700" y="559612"/>
                </a:moveTo>
                <a:lnTo>
                  <a:pt x="323850" y="746150"/>
                </a:lnTo>
                <a:lnTo>
                  <a:pt x="0" y="559612"/>
                </a:lnTo>
                <a:lnTo>
                  <a:pt x="0" y="186537"/>
                </a:lnTo>
                <a:lnTo>
                  <a:pt x="323850" y="0"/>
                </a:lnTo>
                <a:lnTo>
                  <a:pt x="647700" y="186537"/>
                </a:lnTo>
                <a:lnTo>
                  <a:pt x="647700" y="559612"/>
                </a:lnTo>
                <a:close/>
              </a:path>
            </a:pathLst>
          </a:custGeom>
          <a:noFill/>
          <a:ln w="9525">
            <a:solidFill>
              <a:srgbClr val="AB198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24" name="bk object 38"/>
          <p:cNvSpPr>
            <a:spLocks/>
          </p:cNvSpPr>
          <p:nvPr/>
        </p:nvSpPr>
        <p:spPr bwMode="auto">
          <a:xfrm>
            <a:off x="3198285" y="4043363"/>
            <a:ext cx="2116" cy="373062"/>
          </a:xfrm>
          <a:custGeom>
            <a:avLst/>
            <a:gdLst>
              <a:gd name="T0" fmla="*/ 0 w 1905"/>
              <a:gd name="T1" fmla="*/ 0 h 372110"/>
              <a:gd name="T2" fmla="*/ 85 w 1905"/>
              <a:gd name="T3" fmla="*/ 387625 h 372110"/>
              <a:gd name="T4" fmla="*/ 0 60000 65536"/>
              <a:gd name="T5" fmla="*/ 0 60000 65536"/>
            </a:gdLst>
            <a:ahLst/>
            <a:cxnLst>
              <a:cxn ang="T4">
                <a:pos x="T0" y="T1"/>
              </a:cxn>
              <a:cxn ang="T5">
                <a:pos x="T2" y="T3"/>
              </a:cxn>
            </a:cxnLst>
            <a:rect l="0" t="0" r="r" b="b"/>
            <a:pathLst>
              <a:path w="1905" h="372110">
                <a:moveTo>
                  <a:pt x="0" y="0"/>
                </a:moveTo>
                <a:lnTo>
                  <a:pt x="1562" y="372097"/>
                </a:lnTo>
              </a:path>
            </a:pathLst>
          </a:custGeom>
          <a:noFill/>
          <a:ln w="6070">
            <a:solidFill>
              <a:srgbClr val="AB198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25" name="bk object 39"/>
          <p:cNvSpPr>
            <a:spLocks/>
          </p:cNvSpPr>
          <p:nvPr/>
        </p:nvSpPr>
        <p:spPr bwMode="auto">
          <a:xfrm>
            <a:off x="2982384" y="3949700"/>
            <a:ext cx="431800" cy="95250"/>
          </a:xfrm>
          <a:custGeom>
            <a:avLst/>
            <a:gdLst>
              <a:gd name="T0" fmla="*/ 323507 w 323850"/>
              <a:gd name="T1" fmla="*/ 0 h 93979"/>
              <a:gd name="T2" fmla="*/ 161036 w 323850"/>
              <a:gd name="T3" fmla="*/ 116087 h 93979"/>
              <a:gd name="T4" fmla="*/ 0 w 323850"/>
              <a:gd name="T5" fmla="*/ 0 h 93979"/>
              <a:gd name="T6" fmla="*/ 0 60000 65536"/>
              <a:gd name="T7" fmla="*/ 0 60000 65536"/>
              <a:gd name="T8" fmla="*/ 0 60000 65536"/>
            </a:gdLst>
            <a:ahLst/>
            <a:cxnLst>
              <a:cxn ang="T6">
                <a:pos x="T0" y="T1"/>
              </a:cxn>
              <a:cxn ang="T7">
                <a:pos x="T2" y="T3"/>
              </a:cxn>
              <a:cxn ang="T8">
                <a:pos x="T4" y="T5"/>
              </a:cxn>
            </a:cxnLst>
            <a:rect l="0" t="0" r="r" b="b"/>
            <a:pathLst>
              <a:path w="323850" h="93979">
                <a:moveTo>
                  <a:pt x="323507" y="0"/>
                </a:moveTo>
                <a:lnTo>
                  <a:pt x="161036" y="93637"/>
                </a:lnTo>
                <a:lnTo>
                  <a:pt x="0" y="0"/>
                </a:lnTo>
              </a:path>
            </a:pathLst>
          </a:custGeom>
          <a:noFill/>
          <a:ln w="6070">
            <a:solidFill>
              <a:srgbClr val="AB198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26" name="bk object 40"/>
          <p:cNvSpPr>
            <a:spLocks/>
          </p:cNvSpPr>
          <p:nvPr/>
        </p:nvSpPr>
        <p:spPr bwMode="auto">
          <a:xfrm>
            <a:off x="436033" y="3513139"/>
            <a:ext cx="1670051" cy="1252537"/>
          </a:xfrm>
          <a:custGeom>
            <a:avLst/>
            <a:gdLst>
              <a:gd name="T0" fmla="*/ 1247475 w 1252855"/>
              <a:gd name="T1" fmla="*/ 1247475 h 1252854"/>
              <a:gd name="T2" fmla="*/ 0 w 1252855"/>
              <a:gd name="T3" fmla="*/ 1247475 h 1252854"/>
              <a:gd name="T4" fmla="*/ 0 w 1252855"/>
              <a:gd name="T5" fmla="*/ 0 h 1252854"/>
              <a:gd name="T6" fmla="*/ 1247475 w 1252855"/>
              <a:gd name="T7" fmla="*/ 0 h 1252854"/>
              <a:gd name="T8" fmla="*/ 1247475 w 1252855"/>
              <a:gd name="T9" fmla="*/ 1247475 h 12528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2855" h="1252854">
                <a:moveTo>
                  <a:pt x="1252537" y="1252537"/>
                </a:moveTo>
                <a:lnTo>
                  <a:pt x="0" y="1252537"/>
                </a:lnTo>
                <a:lnTo>
                  <a:pt x="0" y="0"/>
                </a:lnTo>
                <a:lnTo>
                  <a:pt x="1252537" y="0"/>
                </a:lnTo>
                <a:lnTo>
                  <a:pt x="1252537" y="1252537"/>
                </a:ln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200"/>
          </a:p>
        </p:txBody>
      </p:sp>
      <p:sp>
        <p:nvSpPr>
          <p:cNvPr id="27" name="bk object 41"/>
          <p:cNvSpPr>
            <a:spLocks/>
          </p:cNvSpPr>
          <p:nvPr/>
        </p:nvSpPr>
        <p:spPr bwMode="auto">
          <a:xfrm>
            <a:off x="624417" y="3763964"/>
            <a:ext cx="863600" cy="746125"/>
          </a:xfrm>
          <a:custGeom>
            <a:avLst/>
            <a:gdLst>
              <a:gd name="T0" fmla="*/ 647700 w 647700"/>
              <a:gd name="T1" fmla="*/ 552047 h 746760"/>
              <a:gd name="T2" fmla="*/ 323850 w 647700"/>
              <a:gd name="T3" fmla="*/ 736063 h 746760"/>
              <a:gd name="T4" fmla="*/ 0 w 647700"/>
              <a:gd name="T5" fmla="*/ 552047 h 746760"/>
              <a:gd name="T6" fmla="*/ 0 w 647700"/>
              <a:gd name="T7" fmla="*/ 184015 h 746760"/>
              <a:gd name="T8" fmla="*/ 323850 w 647700"/>
              <a:gd name="T9" fmla="*/ 0 h 746760"/>
              <a:gd name="T10" fmla="*/ 647700 w 647700"/>
              <a:gd name="T11" fmla="*/ 184015 h 746760"/>
              <a:gd name="T12" fmla="*/ 647700 w 647700"/>
              <a:gd name="T13" fmla="*/ 552047 h 7467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7700" h="746760">
                <a:moveTo>
                  <a:pt x="647700" y="559612"/>
                </a:moveTo>
                <a:lnTo>
                  <a:pt x="323850" y="746150"/>
                </a:lnTo>
                <a:lnTo>
                  <a:pt x="0" y="559612"/>
                </a:lnTo>
                <a:lnTo>
                  <a:pt x="0" y="186537"/>
                </a:lnTo>
                <a:lnTo>
                  <a:pt x="323850" y="0"/>
                </a:lnTo>
                <a:lnTo>
                  <a:pt x="647700" y="186537"/>
                </a:lnTo>
                <a:lnTo>
                  <a:pt x="647700" y="559612"/>
                </a:lnTo>
                <a:close/>
              </a:path>
            </a:pathLst>
          </a:custGeom>
          <a:noFill/>
          <a:ln w="9525">
            <a:solidFill>
              <a:srgbClr val="00B3F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28" name="bk object 42"/>
          <p:cNvSpPr>
            <a:spLocks/>
          </p:cNvSpPr>
          <p:nvPr/>
        </p:nvSpPr>
        <p:spPr bwMode="auto">
          <a:xfrm>
            <a:off x="1056217" y="3762375"/>
            <a:ext cx="863600" cy="747713"/>
          </a:xfrm>
          <a:custGeom>
            <a:avLst/>
            <a:gdLst>
              <a:gd name="T0" fmla="*/ 647700 w 647700"/>
              <a:gd name="T1" fmla="*/ 571148 h 746760"/>
              <a:gd name="T2" fmla="*/ 323850 w 647700"/>
              <a:gd name="T3" fmla="*/ 761532 h 746760"/>
              <a:gd name="T4" fmla="*/ 0 w 647700"/>
              <a:gd name="T5" fmla="*/ 571148 h 746760"/>
              <a:gd name="T6" fmla="*/ 0 w 647700"/>
              <a:gd name="T7" fmla="*/ 190382 h 746760"/>
              <a:gd name="T8" fmla="*/ 323850 w 647700"/>
              <a:gd name="T9" fmla="*/ 0 h 746760"/>
              <a:gd name="T10" fmla="*/ 647700 w 647700"/>
              <a:gd name="T11" fmla="*/ 190382 h 746760"/>
              <a:gd name="T12" fmla="*/ 647700 w 647700"/>
              <a:gd name="T13" fmla="*/ 571148 h 7467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7700" h="746760">
                <a:moveTo>
                  <a:pt x="647700" y="559612"/>
                </a:moveTo>
                <a:lnTo>
                  <a:pt x="323850" y="746150"/>
                </a:lnTo>
                <a:lnTo>
                  <a:pt x="0" y="559612"/>
                </a:lnTo>
                <a:lnTo>
                  <a:pt x="0" y="186537"/>
                </a:lnTo>
                <a:lnTo>
                  <a:pt x="323850" y="0"/>
                </a:lnTo>
                <a:lnTo>
                  <a:pt x="647700" y="186537"/>
                </a:lnTo>
                <a:lnTo>
                  <a:pt x="647700" y="559612"/>
                </a:lnTo>
                <a:close/>
              </a:path>
            </a:pathLst>
          </a:custGeom>
          <a:noFill/>
          <a:ln w="9525">
            <a:solidFill>
              <a:srgbClr val="00B3F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29" name="bk object 43"/>
          <p:cNvSpPr>
            <a:spLocks/>
          </p:cNvSpPr>
          <p:nvPr/>
        </p:nvSpPr>
        <p:spPr bwMode="auto">
          <a:xfrm>
            <a:off x="1274234" y="4043363"/>
            <a:ext cx="2117" cy="373062"/>
          </a:xfrm>
          <a:custGeom>
            <a:avLst/>
            <a:gdLst>
              <a:gd name="T0" fmla="*/ 0 w 1905"/>
              <a:gd name="T1" fmla="*/ 0 h 372110"/>
              <a:gd name="T2" fmla="*/ 86 w 1905"/>
              <a:gd name="T3" fmla="*/ 387625 h 372110"/>
              <a:gd name="T4" fmla="*/ 0 60000 65536"/>
              <a:gd name="T5" fmla="*/ 0 60000 65536"/>
            </a:gdLst>
            <a:ahLst/>
            <a:cxnLst>
              <a:cxn ang="T4">
                <a:pos x="T0" y="T1"/>
              </a:cxn>
              <a:cxn ang="T5">
                <a:pos x="T2" y="T3"/>
              </a:cxn>
            </a:cxnLst>
            <a:rect l="0" t="0" r="r" b="b"/>
            <a:pathLst>
              <a:path w="1905" h="372110">
                <a:moveTo>
                  <a:pt x="0" y="0"/>
                </a:moveTo>
                <a:lnTo>
                  <a:pt x="1562" y="372097"/>
                </a:lnTo>
              </a:path>
            </a:pathLst>
          </a:custGeom>
          <a:noFill/>
          <a:ln w="6070">
            <a:solidFill>
              <a:srgbClr val="00B3F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30" name="bk object 44"/>
          <p:cNvSpPr>
            <a:spLocks/>
          </p:cNvSpPr>
          <p:nvPr/>
        </p:nvSpPr>
        <p:spPr bwMode="auto">
          <a:xfrm>
            <a:off x="1058333" y="3949700"/>
            <a:ext cx="431800" cy="95250"/>
          </a:xfrm>
          <a:custGeom>
            <a:avLst/>
            <a:gdLst>
              <a:gd name="T0" fmla="*/ 323494 w 323850"/>
              <a:gd name="T1" fmla="*/ 0 h 93979"/>
              <a:gd name="T2" fmla="*/ 161036 w 323850"/>
              <a:gd name="T3" fmla="*/ 116087 h 93979"/>
              <a:gd name="T4" fmla="*/ 0 w 323850"/>
              <a:gd name="T5" fmla="*/ 0 h 93979"/>
              <a:gd name="T6" fmla="*/ 0 60000 65536"/>
              <a:gd name="T7" fmla="*/ 0 60000 65536"/>
              <a:gd name="T8" fmla="*/ 0 60000 65536"/>
            </a:gdLst>
            <a:ahLst/>
            <a:cxnLst>
              <a:cxn ang="T6">
                <a:pos x="T0" y="T1"/>
              </a:cxn>
              <a:cxn ang="T7">
                <a:pos x="T2" y="T3"/>
              </a:cxn>
              <a:cxn ang="T8">
                <a:pos x="T4" y="T5"/>
              </a:cxn>
            </a:cxnLst>
            <a:rect l="0" t="0" r="r" b="b"/>
            <a:pathLst>
              <a:path w="323850" h="93979">
                <a:moveTo>
                  <a:pt x="323494" y="0"/>
                </a:moveTo>
                <a:lnTo>
                  <a:pt x="161036" y="93637"/>
                </a:lnTo>
                <a:lnTo>
                  <a:pt x="0" y="0"/>
                </a:lnTo>
              </a:path>
            </a:pathLst>
          </a:custGeom>
          <a:noFill/>
          <a:ln w="6070">
            <a:solidFill>
              <a:srgbClr val="00B3F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31" name="bk object 45"/>
          <p:cNvSpPr>
            <a:spLocks/>
          </p:cNvSpPr>
          <p:nvPr/>
        </p:nvSpPr>
        <p:spPr bwMode="auto">
          <a:xfrm>
            <a:off x="4282018" y="3513139"/>
            <a:ext cx="1672167" cy="1252537"/>
          </a:xfrm>
          <a:custGeom>
            <a:avLst/>
            <a:gdLst>
              <a:gd name="T0" fmla="*/ 1273024 w 1252854"/>
              <a:gd name="T1" fmla="*/ 1247475 h 1252854"/>
              <a:gd name="T2" fmla="*/ 0 w 1252854"/>
              <a:gd name="T3" fmla="*/ 1247475 h 1252854"/>
              <a:gd name="T4" fmla="*/ 0 w 1252854"/>
              <a:gd name="T5" fmla="*/ 0 h 1252854"/>
              <a:gd name="T6" fmla="*/ 1273024 w 1252854"/>
              <a:gd name="T7" fmla="*/ 0 h 1252854"/>
              <a:gd name="T8" fmla="*/ 1273024 w 1252854"/>
              <a:gd name="T9" fmla="*/ 1247475 h 12528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2854" h="1252854">
                <a:moveTo>
                  <a:pt x="1252537" y="1252537"/>
                </a:moveTo>
                <a:lnTo>
                  <a:pt x="0" y="1252537"/>
                </a:lnTo>
                <a:lnTo>
                  <a:pt x="0" y="0"/>
                </a:lnTo>
                <a:lnTo>
                  <a:pt x="1252537" y="0"/>
                </a:lnTo>
                <a:lnTo>
                  <a:pt x="1252537" y="1252537"/>
                </a:lnTo>
                <a:close/>
              </a:path>
            </a:pathLst>
          </a:custGeom>
          <a:solidFill>
            <a:srgbClr val="00B3F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200"/>
          </a:p>
        </p:txBody>
      </p:sp>
      <p:sp>
        <p:nvSpPr>
          <p:cNvPr id="32" name="bk object 46"/>
          <p:cNvSpPr>
            <a:spLocks/>
          </p:cNvSpPr>
          <p:nvPr/>
        </p:nvSpPr>
        <p:spPr bwMode="auto">
          <a:xfrm>
            <a:off x="4466167" y="3763964"/>
            <a:ext cx="863600" cy="746125"/>
          </a:xfrm>
          <a:custGeom>
            <a:avLst/>
            <a:gdLst>
              <a:gd name="T0" fmla="*/ 647700 w 647700"/>
              <a:gd name="T1" fmla="*/ 552047 h 746760"/>
              <a:gd name="T2" fmla="*/ 323850 w 647700"/>
              <a:gd name="T3" fmla="*/ 736063 h 746760"/>
              <a:gd name="T4" fmla="*/ 0 w 647700"/>
              <a:gd name="T5" fmla="*/ 552047 h 746760"/>
              <a:gd name="T6" fmla="*/ 0 w 647700"/>
              <a:gd name="T7" fmla="*/ 184015 h 746760"/>
              <a:gd name="T8" fmla="*/ 323850 w 647700"/>
              <a:gd name="T9" fmla="*/ 0 h 746760"/>
              <a:gd name="T10" fmla="*/ 647700 w 647700"/>
              <a:gd name="T11" fmla="*/ 184015 h 746760"/>
              <a:gd name="T12" fmla="*/ 647700 w 647700"/>
              <a:gd name="T13" fmla="*/ 552047 h 7467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7700" h="746760">
                <a:moveTo>
                  <a:pt x="647700" y="559612"/>
                </a:moveTo>
                <a:lnTo>
                  <a:pt x="323850" y="746150"/>
                </a:lnTo>
                <a:lnTo>
                  <a:pt x="0" y="559612"/>
                </a:lnTo>
                <a:lnTo>
                  <a:pt x="0" y="186537"/>
                </a:lnTo>
                <a:lnTo>
                  <a:pt x="323850" y="0"/>
                </a:lnTo>
                <a:lnTo>
                  <a:pt x="647700" y="186537"/>
                </a:lnTo>
                <a:lnTo>
                  <a:pt x="647700" y="559612"/>
                </a:lnTo>
                <a:close/>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33" name="bk object 47"/>
          <p:cNvSpPr>
            <a:spLocks/>
          </p:cNvSpPr>
          <p:nvPr/>
        </p:nvSpPr>
        <p:spPr bwMode="auto">
          <a:xfrm>
            <a:off x="4897967" y="3762375"/>
            <a:ext cx="863600" cy="747713"/>
          </a:xfrm>
          <a:custGeom>
            <a:avLst/>
            <a:gdLst>
              <a:gd name="T0" fmla="*/ 647700 w 647700"/>
              <a:gd name="T1" fmla="*/ 571148 h 746760"/>
              <a:gd name="T2" fmla="*/ 323850 w 647700"/>
              <a:gd name="T3" fmla="*/ 761532 h 746760"/>
              <a:gd name="T4" fmla="*/ 0 w 647700"/>
              <a:gd name="T5" fmla="*/ 571148 h 746760"/>
              <a:gd name="T6" fmla="*/ 0 w 647700"/>
              <a:gd name="T7" fmla="*/ 190382 h 746760"/>
              <a:gd name="T8" fmla="*/ 323850 w 647700"/>
              <a:gd name="T9" fmla="*/ 0 h 746760"/>
              <a:gd name="T10" fmla="*/ 647700 w 647700"/>
              <a:gd name="T11" fmla="*/ 190382 h 746760"/>
              <a:gd name="T12" fmla="*/ 647700 w 647700"/>
              <a:gd name="T13" fmla="*/ 571148 h 7467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7700" h="746760">
                <a:moveTo>
                  <a:pt x="647700" y="559612"/>
                </a:moveTo>
                <a:lnTo>
                  <a:pt x="323850" y="746150"/>
                </a:lnTo>
                <a:lnTo>
                  <a:pt x="0" y="559612"/>
                </a:lnTo>
                <a:lnTo>
                  <a:pt x="0" y="186537"/>
                </a:lnTo>
                <a:lnTo>
                  <a:pt x="323850" y="0"/>
                </a:lnTo>
                <a:lnTo>
                  <a:pt x="647700" y="186537"/>
                </a:lnTo>
                <a:lnTo>
                  <a:pt x="647700" y="559612"/>
                </a:lnTo>
                <a:close/>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34" name="bk object 48"/>
          <p:cNvSpPr>
            <a:spLocks/>
          </p:cNvSpPr>
          <p:nvPr/>
        </p:nvSpPr>
        <p:spPr bwMode="auto">
          <a:xfrm>
            <a:off x="5120218" y="4043363"/>
            <a:ext cx="2116" cy="373062"/>
          </a:xfrm>
          <a:custGeom>
            <a:avLst/>
            <a:gdLst>
              <a:gd name="T0" fmla="*/ 0 w 1904"/>
              <a:gd name="T1" fmla="*/ 0 h 372110"/>
              <a:gd name="T2" fmla="*/ 86 w 1904"/>
              <a:gd name="T3" fmla="*/ 387625 h 372110"/>
              <a:gd name="T4" fmla="*/ 0 60000 65536"/>
              <a:gd name="T5" fmla="*/ 0 60000 65536"/>
            </a:gdLst>
            <a:ahLst/>
            <a:cxnLst>
              <a:cxn ang="T4">
                <a:pos x="T0" y="T1"/>
              </a:cxn>
              <a:cxn ang="T5">
                <a:pos x="T2" y="T3"/>
              </a:cxn>
            </a:cxnLst>
            <a:rect l="0" t="0" r="r" b="b"/>
            <a:pathLst>
              <a:path w="1904" h="372110">
                <a:moveTo>
                  <a:pt x="0" y="0"/>
                </a:moveTo>
                <a:lnTo>
                  <a:pt x="1562" y="372097"/>
                </a:lnTo>
              </a:path>
            </a:pathLst>
          </a:custGeom>
          <a:noFill/>
          <a:ln w="607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35" name="bk object 49"/>
          <p:cNvSpPr>
            <a:spLocks/>
          </p:cNvSpPr>
          <p:nvPr/>
        </p:nvSpPr>
        <p:spPr bwMode="auto">
          <a:xfrm>
            <a:off x="4904317" y="3949700"/>
            <a:ext cx="431800" cy="95250"/>
          </a:xfrm>
          <a:custGeom>
            <a:avLst/>
            <a:gdLst>
              <a:gd name="T0" fmla="*/ 323494 w 323850"/>
              <a:gd name="T1" fmla="*/ 0 h 93979"/>
              <a:gd name="T2" fmla="*/ 161036 w 323850"/>
              <a:gd name="T3" fmla="*/ 116087 h 93979"/>
              <a:gd name="T4" fmla="*/ 0 w 323850"/>
              <a:gd name="T5" fmla="*/ 0 h 93979"/>
              <a:gd name="T6" fmla="*/ 0 60000 65536"/>
              <a:gd name="T7" fmla="*/ 0 60000 65536"/>
              <a:gd name="T8" fmla="*/ 0 60000 65536"/>
            </a:gdLst>
            <a:ahLst/>
            <a:cxnLst>
              <a:cxn ang="T6">
                <a:pos x="T0" y="T1"/>
              </a:cxn>
              <a:cxn ang="T7">
                <a:pos x="T2" y="T3"/>
              </a:cxn>
              <a:cxn ang="T8">
                <a:pos x="T4" y="T5"/>
              </a:cxn>
            </a:cxnLst>
            <a:rect l="0" t="0" r="r" b="b"/>
            <a:pathLst>
              <a:path w="323850" h="93979">
                <a:moveTo>
                  <a:pt x="323494" y="0"/>
                </a:moveTo>
                <a:lnTo>
                  <a:pt x="161036" y="93637"/>
                </a:lnTo>
                <a:lnTo>
                  <a:pt x="0" y="0"/>
                </a:lnTo>
              </a:path>
            </a:pathLst>
          </a:custGeom>
          <a:noFill/>
          <a:ln w="607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36" name="bk object 50"/>
          <p:cNvSpPr>
            <a:spLocks/>
          </p:cNvSpPr>
          <p:nvPr/>
        </p:nvSpPr>
        <p:spPr bwMode="auto">
          <a:xfrm>
            <a:off x="6212418" y="3513139"/>
            <a:ext cx="1672167" cy="1252537"/>
          </a:xfrm>
          <a:custGeom>
            <a:avLst/>
            <a:gdLst>
              <a:gd name="T0" fmla="*/ 1273024 w 1252854"/>
              <a:gd name="T1" fmla="*/ 1247475 h 1252854"/>
              <a:gd name="T2" fmla="*/ 0 w 1252854"/>
              <a:gd name="T3" fmla="*/ 1247475 h 1252854"/>
              <a:gd name="T4" fmla="*/ 0 w 1252854"/>
              <a:gd name="T5" fmla="*/ 0 h 1252854"/>
              <a:gd name="T6" fmla="*/ 1273024 w 1252854"/>
              <a:gd name="T7" fmla="*/ 0 h 1252854"/>
              <a:gd name="T8" fmla="*/ 1273024 w 1252854"/>
              <a:gd name="T9" fmla="*/ 1247475 h 12528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2854" h="1252854">
                <a:moveTo>
                  <a:pt x="1252537" y="1252537"/>
                </a:moveTo>
                <a:lnTo>
                  <a:pt x="0" y="1252537"/>
                </a:lnTo>
                <a:lnTo>
                  <a:pt x="0" y="0"/>
                </a:lnTo>
                <a:lnTo>
                  <a:pt x="1252537" y="0"/>
                </a:lnTo>
                <a:lnTo>
                  <a:pt x="1252537" y="1252537"/>
                </a:lnTo>
                <a:close/>
              </a:path>
            </a:pathLst>
          </a:custGeom>
          <a:solidFill>
            <a:srgbClr val="82D1F5"/>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200"/>
          </a:p>
        </p:txBody>
      </p:sp>
      <p:sp>
        <p:nvSpPr>
          <p:cNvPr id="37" name="bk object 51"/>
          <p:cNvSpPr>
            <a:spLocks/>
          </p:cNvSpPr>
          <p:nvPr/>
        </p:nvSpPr>
        <p:spPr bwMode="auto">
          <a:xfrm>
            <a:off x="6396567" y="3763964"/>
            <a:ext cx="863600" cy="746125"/>
          </a:xfrm>
          <a:custGeom>
            <a:avLst/>
            <a:gdLst>
              <a:gd name="T0" fmla="*/ 647700 w 647700"/>
              <a:gd name="T1" fmla="*/ 552047 h 746760"/>
              <a:gd name="T2" fmla="*/ 323850 w 647700"/>
              <a:gd name="T3" fmla="*/ 736063 h 746760"/>
              <a:gd name="T4" fmla="*/ 0 w 647700"/>
              <a:gd name="T5" fmla="*/ 552047 h 746760"/>
              <a:gd name="T6" fmla="*/ 0 w 647700"/>
              <a:gd name="T7" fmla="*/ 184015 h 746760"/>
              <a:gd name="T8" fmla="*/ 323850 w 647700"/>
              <a:gd name="T9" fmla="*/ 0 h 746760"/>
              <a:gd name="T10" fmla="*/ 647700 w 647700"/>
              <a:gd name="T11" fmla="*/ 184015 h 746760"/>
              <a:gd name="T12" fmla="*/ 647700 w 647700"/>
              <a:gd name="T13" fmla="*/ 552047 h 7467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7700" h="746760">
                <a:moveTo>
                  <a:pt x="647700" y="559612"/>
                </a:moveTo>
                <a:lnTo>
                  <a:pt x="323850" y="746150"/>
                </a:lnTo>
                <a:lnTo>
                  <a:pt x="0" y="559612"/>
                </a:lnTo>
                <a:lnTo>
                  <a:pt x="0" y="186537"/>
                </a:lnTo>
                <a:lnTo>
                  <a:pt x="323850" y="0"/>
                </a:lnTo>
                <a:lnTo>
                  <a:pt x="647700" y="186537"/>
                </a:lnTo>
                <a:lnTo>
                  <a:pt x="647700" y="559612"/>
                </a:lnTo>
                <a:close/>
              </a:path>
            </a:pathLst>
          </a:custGeom>
          <a:noFill/>
          <a:ln w="9525">
            <a:solidFill>
              <a:srgbClr val="00639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38" name="bk object 52"/>
          <p:cNvSpPr>
            <a:spLocks/>
          </p:cNvSpPr>
          <p:nvPr/>
        </p:nvSpPr>
        <p:spPr bwMode="auto">
          <a:xfrm>
            <a:off x="6828367" y="3762375"/>
            <a:ext cx="863600" cy="747713"/>
          </a:xfrm>
          <a:custGeom>
            <a:avLst/>
            <a:gdLst>
              <a:gd name="T0" fmla="*/ 647700 w 647700"/>
              <a:gd name="T1" fmla="*/ 571148 h 746760"/>
              <a:gd name="T2" fmla="*/ 323850 w 647700"/>
              <a:gd name="T3" fmla="*/ 761532 h 746760"/>
              <a:gd name="T4" fmla="*/ 0 w 647700"/>
              <a:gd name="T5" fmla="*/ 571148 h 746760"/>
              <a:gd name="T6" fmla="*/ 0 w 647700"/>
              <a:gd name="T7" fmla="*/ 190382 h 746760"/>
              <a:gd name="T8" fmla="*/ 323850 w 647700"/>
              <a:gd name="T9" fmla="*/ 0 h 746760"/>
              <a:gd name="T10" fmla="*/ 647700 w 647700"/>
              <a:gd name="T11" fmla="*/ 190382 h 746760"/>
              <a:gd name="T12" fmla="*/ 647700 w 647700"/>
              <a:gd name="T13" fmla="*/ 571148 h 7467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7700" h="746760">
                <a:moveTo>
                  <a:pt x="647700" y="559612"/>
                </a:moveTo>
                <a:lnTo>
                  <a:pt x="323850" y="746150"/>
                </a:lnTo>
                <a:lnTo>
                  <a:pt x="0" y="559612"/>
                </a:lnTo>
                <a:lnTo>
                  <a:pt x="0" y="186537"/>
                </a:lnTo>
                <a:lnTo>
                  <a:pt x="323850" y="0"/>
                </a:lnTo>
                <a:lnTo>
                  <a:pt x="647700" y="186537"/>
                </a:lnTo>
                <a:lnTo>
                  <a:pt x="647700" y="559612"/>
                </a:lnTo>
                <a:close/>
              </a:path>
            </a:pathLst>
          </a:custGeom>
          <a:noFill/>
          <a:ln w="9525">
            <a:solidFill>
              <a:srgbClr val="00639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39" name="bk object 53"/>
          <p:cNvSpPr>
            <a:spLocks/>
          </p:cNvSpPr>
          <p:nvPr/>
        </p:nvSpPr>
        <p:spPr bwMode="auto">
          <a:xfrm>
            <a:off x="7046385" y="4043363"/>
            <a:ext cx="2116" cy="373062"/>
          </a:xfrm>
          <a:custGeom>
            <a:avLst/>
            <a:gdLst>
              <a:gd name="T0" fmla="*/ 0 w 1904"/>
              <a:gd name="T1" fmla="*/ 0 h 372110"/>
              <a:gd name="T2" fmla="*/ 86 w 1904"/>
              <a:gd name="T3" fmla="*/ 387625 h 372110"/>
              <a:gd name="T4" fmla="*/ 0 60000 65536"/>
              <a:gd name="T5" fmla="*/ 0 60000 65536"/>
            </a:gdLst>
            <a:ahLst/>
            <a:cxnLst>
              <a:cxn ang="T4">
                <a:pos x="T0" y="T1"/>
              </a:cxn>
              <a:cxn ang="T5">
                <a:pos x="T2" y="T3"/>
              </a:cxn>
            </a:cxnLst>
            <a:rect l="0" t="0" r="r" b="b"/>
            <a:pathLst>
              <a:path w="1904" h="372110">
                <a:moveTo>
                  <a:pt x="0" y="0"/>
                </a:moveTo>
                <a:lnTo>
                  <a:pt x="1562" y="372097"/>
                </a:lnTo>
              </a:path>
            </a:pathLst>
          </a:custGeom>
          <a:noFill/>
          <a:ln w="6070">
            <a:solidFill>
              <a:srgbClr val="00639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40" name="bk object 54"/>
          <p:cNvSpPr>
            <a:spLocks/>
          </p:cNvSpPr>
          <p:nvPr/>
        </p:nvSpPr>
        <p:spPr bwMode="auto">
          <a:xfrm>
            <a:off x="6830484" y="3949700"/>
            <a:ext cx="431800" cy="95250"/>
          </a:xfrm>
          <a:custGeom>
            <a:avLst/>
            <a:gdLst>
              <a:gd name="T0" fmla="*/ 323494 w 323850"/>
              <a:gd name="T1" fmla="*/ 0 h 93979"/>
              <a:gd name="T2" fmla="*/ 161036 w 323850"/>
              <a:gd name="T3" fmla="*/ 116087 h 93979"/>
              <a:gd name="T4" fmla="*/ 0 w 323850"/>
              <a:gd name="T5" fmla="*/ 0 h 93979"/>
              <a:gd name="T6" fmla="*/ 0 60000 65536"/>
              <a:gd name="T7" fmla="*/ 0 60000 65536"/>
              <a:gd name="T8" fmla="*/ 0 60000 65536"/>
            </a:gdLst>
            <a:ahLst/>
            <a:cxnLst>
              <a:cxn ang="T6">
                <a:pos x="T0" y="T1"/>
              </a:cxn>
              <a:cxn ang="T7">
                <a:pos x="T2" y="T3"/>
              </a:cxn>
              <a:cxn ang="T8">
                <a:pos x="T4" y="T5"/>
              </a:cxn>
            </a:cxnLst>
            <a:rect l="0" t="0" r="r" b="b"/>
            <a:pathLst>
              <a:path w="323850" h="93979">
                <a:moveTo>
                  <a:pt x="323494" y="0"/>
                </a:moveTo>
                <a:lnTo>
                  <a:pt x="161036" y="93637"/>
                </a:lnTo>
                <a:lnTo>
                  <a:pt x="0" y="0"/>
                </a:lnTo>
              </a:path>
            </a:pathLst>
          </a:custGeom>
          <a:noFill/>
          <a:ln w="6070">
            <a:solidFill>
              <a:srgbClr val="00639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41" name="bk object 55"/>
          <p:cNvSpPr>
            <a:spLocks/>
          </p:cNvSpPr>
          <p:nvPr/>
        </p:nvSpPr>
        <p:spPr bwMode="auto">
          <a:xfrm>
            <a:off x="10085918" y="2093914"/>
            <a:ext cx="1672167" cy="1252537"/>
          </a:xfrm>
          <a:custGeom>
            <a:avLst/>
            <a:gdLst>
              <a:gd name="T0" fmla="*/ 1273024 w 1252854"/>
              <a:gd name="T1" fmla="*/ 1247475 h 1252854"/>
              <a:gd name="T2" fmla="*/ 0 w 1252854"/>
              <a:gd name="T3" fmla="*/ 1247475 h 1252854"/>
              <a:gd name="T4" fmla="*/ 0 w 1252854"/>
              <a:gd name="T5" fmla="*/ 0 h 1252854"/>
              <a:gd name="T6" fmla="*/ 1273024 w 1252854"/>
              <a:gd name="T7" fmla="*/ 0 h 1252854"/>
              <a:gd name="T8" fmla="*/ 1273024 w 1252854"/>
              <a:gd name="T9" fmla="*/ 1247475 h 12528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2854" h="1252854">
                <a:moveTo>
                  <a:pt x="1252537" y="1252537"/>
                </a:moveTo>
                <a:lnTo>
                  <a:pt x="0" y="1252537"/>
                </a:lnTo>
                <a:lnTo>
                  <a:pt x="0" y="0"/>
                </a:lnTo>
                <a:lnTo>
                  <a:pt x="1252537" y="0"/>
                </a:lnTo>
                <a:lnTo>
                  <a:pt x="1252537" y="1252537"/>
                </a:lnTo>
                <a:close/>
              </a:path>
            </a:pathLst>
          </a:custGeom>
          <a:solidFill>
            <a:srgbClr val="00426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200"/>
          </a:p>
        </p:txBody>
      </p:sp>
      <p:sp>
        <p:nvSpPr>
          <p:cNvPr id="42" name="bk object 56"/>
          <p:cNvSpPr>
            <a:spLocks/>
          </p:cNvSpPr>
          <p:nvPr/>
        </p:nvSpPr>
        <p:spPr bwMode="auto">
          <a:xfrm>
            <a:off x="10270067" y="2346326"/>
            <a:ext cx="863600" cy="746125"/>
          </a:xfrm>
          <a:custGeom>
            <a:avLst/>
            <a:gdLst>
              <a:gd name="T0" fmla="*/ 647700 w 647700"/>
              <a:gd name="T1" fmla="*/ 559600 h 746125"/>
              <a:gd name="T2" fmla="*/ 323850 w 647700"/>
              <a:gd name="T3" fmla="*/ 746137 h 746125"/>
              <a:gd name="T4" fmla="*/ 0 w 647700"/>
              <a:gd name="T5" fmla="*/ 559600 h 746125"/>
              <a:gd name="T6" fmla="*/ 0 w 647700"/>
              <a:gd name="T7" fmla="*/ 186537 h 746125"/>
              <a:gd name="T8" fmla="*/ 323850 w 647700"/>
              <a:gd name="T9" fmla="*/ 0 h 746125"/>
              <a:gd name="T10" fmla="*/ 647700 w 647700"/>
              <a:gd name="T11" fmla="*/ 186537 h 746125"/>
              <a:gd name="T12" fmla="*/ 647700 w 647700"/>
              <a:gd name="T13" fmla="*/ 559600 h 7461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7700" h="746125">
                <a:moveTo>
                  <a:pt x="647700" y="559600"/>
                </a:moveTo>
                <a:lnTo>
                  <a:pt x="323850" y="746137"/>
                </a:lnTo>
                <a:lnTo>
                  <a:pt x="0" y="559600"/>
                </a:lnTo>
                <a:lnTo>
                  <a:pt x="0" y="186537"/>
                </a:lnTo>
                <a:lnTo>
                  <a:pt x="323850" y="0"/>
                </a:lnTo>
                <a:lnTo>
                  <a:pt x="647700" y="186537"/>
                </a:lnTo>
                <a:lnTo>
                  <a:pt x="647700" y="559600"/>
                </a:lnTo>
                <a:close/>
              </a:path>
            </a:pathLst>
          </a:custGeom>
          <a:noFill/>
          <a:ln w="9525">
            <a:solidFill>
              <a:srgbClr val="00A6A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43" name="bk object 57"/>
          <p:cNvSpPr>
            <a:spLocks/>
          </p:cNvSpPr>
          <p:nvPr/>
        </p:nvSpPr>
        <p:spPr bwMode="auto">
          <a:xfrm>
            <a:off x="10701867" y="2344738"/>
            <a:ext cx="863600" cy="747712"/>
          </a:xfrm>
          <a:custGeom>
            <a:avLst/>
            <a:gdLst>
              <a:gd name="T0" fmla="*/ 647700 w 647700"/>
              <a:gd name="T1" fmla="*/ 571123 h 746760"/>
              <a:gd name="T2" fmla="*/ 323850 w 647700"/>
              <a:gd name="T3" fmla="*/ 761503 h 746760"/>
              <a:gd name="T4" fmla="*/ 0 w 647700"/>
              <a:gd name="T5" fmla="*/ 571123 h 746760"/>
              <a:gd name="T6" fmla="*/ 0 w 647700"/>
              <a:gd name="T7" fmla="*/ 190365 h 746760"/>
              <a:gd name="T8" fmla="*/ 323850 w 647700"/>
              <a:gd name="T9" fmla="*/ 0 h 746760"/>
              <a:gd name="T10" fmla="*/ 647700 w 647700"/>
              <a:gd name="T11" fmla="*/ 190365 h 746760"/>
              <a:gd name="T12" fmla="*/ 647700 w 647700"/>
              <a:gd name="T13" fmla="*/ 571123 h 7467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7700" h="746760">
                <a:moveTo>
                  <a:pt x="647700" y="559600"/>
                </a:moveTo>
                <a:lnTo>
                  <a:pt x="323850" y="746137"/>
                </a:lnTo>
                <a:lnTo>
                  <a:pt x="0" y="559600"/>
                </a:lnTo>
                <a:lnTo>
                  <a:pt x="0" y="186524"/>
                </a:lnTo>
                <a:lnTo>
                  <a:pt x="323850" y="0"/>
                </a:lnTo>
                <a:lnTo>
                  <a:pt x="647700" y="186524"/>
                </a:lnTo>
                <a:lnTo>
                  <a:pt x="647700" y="559600"/>
                </a:lnTo>
                <a:close/>
              </a:path>
            </a:pathLst>
          </a:custGeom>
          <a:noFill/>
          <a:ln w="9525">
            <a:solidFill>
              <a:srgbClr val="00A6A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44" name="bk object 58"/>
          <p:cNvSpPr>
            <a:spLocks/>
          </p:cNvSpPr>
          <p:nvPr/>
        </p:nvSpPr>
        <p:spPr bwMode="auto">
          <a:xfrm>
            <a:off x="10919885" y="2625726"/>
            <a:ext cx="2116" cy="373063"/>
          </a:xfrm>
          <a:custGeom>
            <a:avLst/>
            <a:gdLst>
              <a:gd name="T0" fmla="*/ 0 w 1904"/>
              <a:gd name="T1" fmla="*/ 0 h 372110"/>
              <a:gd name="T2" fmla="*/ 86 w 1904"/>
              <a:gd name="T3" fmla="*/ 387641 h 372110"/>
              <a:gd name="T4" fmla="*/ 0 60000 65536"/>
              <a:gd name="T5" fmla="*/ 0 60000 65536"/>
            </a:gdLst>
            <a:ahLst/>
            <a:cxnLst>
              <a:cxn ang="T4">
                <a:pos x="T0" y="T1"/>
              </a:cxn>
              <a:cxn ang="T5">
                <a:pos x="T2" y="T3"/>
              </a:cxn>
            </a:cxnLst>
            <a:rect l="0" t="0" r="r" b="b"/>
            <a:pathLst>
              <a:path w="1904" h="372110">
                <a:moveTo>
                  <a:pt x="0" y="0"/>
                </a:moveTo>
                <a:lnTo>
                  <a:pt x="1562" y="372097"/>
                </a:lnTo>
              </a:path>
            </a:pathLst>
          </a:custGeom>
          <a:noFill/>
          <a:ln w="6070">
            <a:solidFill>
              <a:srgbClr val="00A6A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45" name="bk object 59"/>
          <p:cNvSpPr>
            <a:spLocks/>
          </p:cNvSpPr>
          <p:nvPr/>
        </p:nvSpPr>
        <p:spPr bwMode="auto">
          <a:xfrm>
            <a:off x="10703984" y="2533651"/>
            <a:ext cx="431800" cy="93663"/>
          </a:xfrm>
          <a:custGeom>
            <a:avLst/>
            <a:gdLst>
              <a:gd name="T0" fmla="*/ 323494 w 323850"/>
              <a:gd name="T1" fmla="*/ 0 h 93980"/>
              <a:gd name="T2" fmla="*/ 161035 w 323850"/>
              <a:gd name="T3" fmla="*/ 88722 h 93980"/>
              <a:gd name="T4" fmla="*/ 0 w 323850"/>
              <a:gd name="T5" fmla="*/ 0 h 93980"/>
              <a:gd name="T6" fmla="*/ 0 60000 65536"/>
              <a:gd name="T7" fmla="*/ 0 60000 65536"/>
              <a:gd name="T8" fmla="*/ 0 60000 65536"/>
            </a:gdLst>
            <a:ahLst/>
            <a:cxnLst>
              <a:cxn ang="T6">
                <a:pos x="T0" y="T1"/>
              </a:cxn>
              <a:cxn ang="T7">
                <a:pos x="T2" y="T3"/>
              </a:cxn>
              <a:cxn ang="T8">
                <a:pos x="T4" y="T5"/>
              </a:cxn>
            </a:cxnLst>
            <a:rect l="0" t="0" r="r" b="b"/>
            <a:pathLst>
              <a:path w="323850" h="93980">
                <a:moveTo>
                  <a:pt x="323494" y="0"/>
                </a:moveTo>
                <a:lnTo>
                  <a:pt x="161035" y="93649"/>
                </a:lnTo>
                <a:lnTo>
                  <a:pt x="0" y="0"/>
                </a:lnTo>
              </a:path>
            </a:pathLst>
          </a:custGeom>
          <a:noFill/>
          <a:ln w="6070">
            <a:solidFill>
              <a:srgbClr val="00A6A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46" name="bk object 60"/>
          <p:cNvSpPr>
            <a:spLocks/>
          </p:cNvSpPr>
          <p:nvPr/>
        </p:nvSpPr>
        <p:spPr bwMode="auto">
          <a:xfrm>
            <a:off x="8155518" y="2093914"/>
            <a:ext cx="1672167" cy="1252537"/>
          </a:xfrm>
          <a:custGeom>
            <a:avLst/>
            <a:gdLst>
              <a:gd name="T0" fmla="*/ 1273024 w 1252854"/>
              <a:gd name="T1" fmla="*/ 1247475 h 1252854"/>
              <a:gd name="T2" fmla="*/ 0 w 1252854"/>
              <a:gd name="T3" fmla="*/ 1247475 h 1252854"/>
              <a:gd name="T4" fmla="*/ 0 w 1252854"/>
              <a:gd name="T5" fmla="*/ 0 h 1252854"/>
              <a:gd name="T6" fmla="*/ 1273024 w 1252854"/>
              <a:gd name="T7" fmla="*/ 0 h 1252854"/>
              <a:gd name="T8" fmla="*/ 1273024 w 1252854"/>
              <a:gd name="T9" fmla="*/ 1247475 h 12528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2854" h="1252854">
                <a:moveTo>
                  <a:pt x="1252537" y="1252537"/>
                </a:moveTo>
                <a:lnTo>
                  <a:pt x="0" y="1252537"/>
                </a:lnTo>
                <a:lnTo>
                  <a:pt x="0" y="0"/>
                </a:lnTo>
                <a:lnTo>
                  <a:pt x="1252537" y="0"/>
                </a:lnTo>
                <a:lnTo>
                  <a:pt x="1252537" y="1252537"/>
                </a:lnTo>
                <a:close/>
              </a:path>
            </a:pathLst>
          </a:custGeom>
          <a:solidFill>
            <a:srgbClr val="82D1F5"/>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200"/>
          </a:p>
        </p:txBody>
      </p:sp>
      <p:sp>
        <p:nvSpPr>
          <p:cNvPr id="47" name="bk object 61"/>
          <p:cNvSpPr>
            <a:spLocks/>
          </p:cNvSpPr>
          <p:nvPr/>
        </p:nvSpPr>
        <p:spPr bwMode="auto">
          <a:xfrm>
            <a:off x="8346017" y="2346326"/>
            <a:ext cx="863600" cy="746125"/>
          </a:xfrm>
          <a:custGeom>
            <a:avLst/>
            <a:gdLst>
              <a:gd name="T0" fmla="*/ 647700 w 647700"/>
              <a:gd name="T1" fmla="*/ 559600 h 746125"/>
              <a:gd name="T2" fmla="*/ 323850 w 647700"/>
              <a:gd name="T3" fmla="*/ 746137 h 746125"/>
              <a:gd name="T4" fmla="*/ 0 w 647700"/>
              <a:gd name="T5" fmla="*/ 559600 h 746125"/>
              <a:gd name="T6" fmla="*/ 0 w 647700"/>
              <a:gd name="T7" fmla="*/ 186537 h 746125"/>
              <a:gd name="T8" fmla="*/ 323850 w 647700"/>
              <a:gd name="T9" fmla="*/ 0 h 746125"/>
              <a:gd name="T10" fmla="*/ 647700 w 647700"/>
              <a:gd name="T11" fmla="*/ 186537 h 746125"/>
              <a:gd name="T12" fmla="*/ 647700 w 647700"/>
              <a:gd name="T13" fmla="*/ 559600 h 7461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7700" h="746125">
                <a:moveTo>
                  <a:pt x="647700" y="559600"/>
                </a:moveTo>
                <a:lnTo>
                  <a:pt x="323850" y="746137"/>
                </a:lnTo>
                <a:lnTo>
                  <a:pt x="0" y="559600"/>
                </a:lnTo>
                <a:lnTo>
                  <a:pt x="0" y="186537"/>
                </a:lnTo>
                <a:lnTo>
                  <a:pt x="323850" y="0"/>
                </a:lnTo>
                <a:lnTo>
                  <a:pt x="647700" y="186537"/>
                </a:lnTo>
                <a:lnTo>
                  <a:pt x="647700" y="559600"/>
                </a:lnTo>
                <a:close/>
              </a:path>
            </a:pathLst>
          </a:custGeom>
          <a:noFill/>
          <a:ln w="9525">
            <a:solidFill>
              <a:srgbClr val="00757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48" name="bk object 62"/>
          <p:cNvSpPr>
            <a:spLocks/>
          </p:cNvSpPr>
          <p:nvPr/>
        </p:nvSpPr>
        <p:spPr bwMode="auto">
          <a:xfrm>
            <a:off x="8777817" y="2344738"/>
            <a:ext cx="863600" cy="747712"/>
          </a:xfrm>
          <a:custGeom>
            <a:avLst/>
            <a:gdLst>
              <a:gd name="T0" fmla="*/ 647700 w 647700"/>
              <a:gd name="T1" fmla="*/ 571123 h 746760"/>
              <a:gd name="T2" fmla="*/ 323850 w 647700"/>
              <a:gd name="T3" fmla="*/ 761503 h 746760"/>
              <a:gd name="T4" fmla="*/ 0 w 647700"/>
              <a:gd name="T5" fmla="*/ 571123 h 746760"/>
              <a:gd name="T6" fmla="*/ 0 w 647700"/>
              <a:gd name="T7" fmla="*/ 190365 h 746760"/>
              <a:gd name="T8" fmla="*/ 323850 w 647700"/>
              <a:gd name="T9" fmla="*/ 0 h 746760"/>
              <a:gd name="T10" fmla="*/ 647700 w 647700"/>
              <a:gd name="T11" fmla="*/ 190365 h 746760"/>
              <a:gd name="T12" fmla="*/ 647700 w 647700"/>
              <a:gd name="T13" fmla="*/ 571123 h 7467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7700" h="746760">
                <a:moveTo>
                  <a:pt x="647700" y="559600"/>
                </a:moveTo>
                <a:lnTo>
                  <a:pt x="323850" y="746137"/>
                </a:lnTo>
                <a:lnTo>
                  <a:pt x="0" y="559600"/>
                </a:lnTo>
                <a:lnTo>
                  <a:pt x="0" y="186524"/>
                </a:lnTo>
                <a:lnTo>
                  <a:pt x="323850" y="0"/>
                </a:lnTo>
                <a:lnTo>
                  <a:pt x="647700" y="186524"/>
                </a:lnTo>
                <a:lnTo>
                  <a:pt x="647700" y="559600"/>
                </a:lnTo>
                <a:close/>
              </a:path>
            </a:pathLst>
          </a:custGeom>
          <a:noFill/>
          <a:ln w="9525">
            <a:solidFill>
              <a:srgbClr val="00757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49" name="bk object 63"/>
          <p:cNvSpPr>
            <a:spLocks/>
          </p:cNvSpPr>
          <p:nvPr/>
        </p:nvSpPr>
        <p:spPr bwMode="auto">
          <a:xfrm>
            <a:off x="8995834" y="2625726"/>
            <a:ext cx="2117" cy="373063"/>
          </a:xfrm>
          <a:custGeom>
            <a:avLst/>
            <a:gdLst>
              <a:gd name="T0" fmla="*/ 0 w 1904"/>
              <a:gd name="T1" fmla="*/ 0 h 372110"/>
              <a:gd name="T2" fmla="*/ 86 w 1904"/>
              <a:gd name="T3" fmla="*/ 387641 h 372110"/>
              <a:gd name="T4" fmla="*/ 0 60000 65536"/>
              <a:gd name="T5" fmla="*/ 0 60000 65536"/>
            </a:gdLst>
            <a:ahLst/>
            <a:cxnLst>
              <a:cxn ang="T4">
                <a:pos x="T0" y="T1"/>
              </a:cxn>
              <a:cxn ang="T5">
                <a:pos x="T2" y="T3"/>
              </a:cxn>
            </a:cxnLst>
            <a:rect l="0" t="0" r="r" b="b"/>
            <a:pathLst>
              <a:path w="1904" h="372110">
                <a:moveTo>
                  <a:pt x="0" y="0"/>
                </a:moveTo>
                <a:lnTo>
                  <a:pt x="1562" y="372097"/>
                </a:lnTo>
              </a:path>
            </a:pathLst>
          </a:custGeom>
          <a:noFill/>
          <a:ln w="6070">
            <a:solidFill>
              <a:srgbClr val="00757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50" name="bk object 64"/>
          <p:cNvSpPr>
            <a:spLocks/>
          </p:cNvSpPr>
          <p:nvPr/>
        </p:nvSpPr>
        <p:spPr bwMode="auto">
          <a:xfrm>
            <a:off x="8779933" y="2533651"/>
            <a:ext cx="431800" cy="93663"/>
          </a:xfrm>
          <a:custGeom>
            <a:avLst/>
            <a:gdLst>
              <a:gd name="T0" fmla="*/ 323494 w 323850"/>
              <a:gd name="T1" fmla="*/ 0 h 93980"/>
              <a:gd name="T2" fmla="*/ 161035 w 323850"/>
              <a:gd name="T3" fmla="*/ 88722 h 93980"/>
              <a:gd name="T4" fmla="*/ 0 w 323850"/>
              <a:gd name="T5" fmla="*/ 0 h 93980"/>
              <a:gd name="T6" fmla="*/ 0 60000 65536"/>
              <a:gd name="T7" fmla="*/ 0 60000 65536"/>
              <a:gd name="T8" fmla="*/ 0 60000 65536"/>
            </a:gdLst>
            <a:ahLst/>
            <a:cxnLst>
              <a:cxn ang="T6">
                <a:pos x="T0" y="T1"/>
              </a:cxn>
              <a:cxn ang="T7">
                <a:pos x="T2" y="T3"/>
              </a:cxn>
              <a:cxn ang="T8">
                <a:pos x="T4" y="T5"/>
              </a:cxn>
            </a:cxnLst>
            <a:rect l="0" t="0" r="r" b="b"/>
            <a:pathLst>
              <a:path w="323850" h="93980">
                <a:moveTo>
                  <a:pt x="323494" y="0"/>
                </a:moveTo>
                <a:lnTo>
                  <a:pt x="161035" y="93649"/>
                </a:lnTo>
                <a:lnTo>
                  <a:pt x="0" y="0"/>
                </a:lnTo>
              </a:path>
            </a:pathLst>
          </a:custGeom>
          <a:noFill/>
          <a:ln w="6070">
            <a:solidFill>
              <a:srgbClr val="00757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51" name="bk object 65"/>
          <p:cNvSpPr>
            <a:spLocks/>
          </p:cNvSpPr>
          <p:nvPr/>
        </p:nvSpPr>
        <p:spPr bwMode="auto">
          <a:xfrm>
            <a:off x="8155518" y="3513139"/>
            <a:ext cx="1672167" cy="1252537"/>
          </a:xfrm>
          <a:custGeom>
            <a:avLst/>
            <a:gdLst>
              <a:gd name="T0" fmla="*/ 1273024 w 1252854"/>
              <a:gd name="T1" fmla="*/ 1247475 h 1252854"/>
              <a:gd name="T2" fmla="*/ 0 w 1252854"/>
              <a:gd name="T3" fmla="*/ 1247475 h 1252854"/>
              <a:gd name="T4" fmla="*/ 0 w 1252854"/>
              <a:gd name="T5" fmla="*/ 0 h 1252854"/>
              <a:gd name="T6" fmla="*/ 1273024 w 1252854"/>
              <a:gd name="T7" fmla="*/ 0 h 1252854"/>
              <a:gd name="T8" fmla="*/ 1273024 w 1252854"/>
              <a:gd name="T9" fmla="*/ 1247475 h 12528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2854" h="1252854">
                <a:moveTo>
                  <a:pt x="1252537" y="1252537"/>
                </a:moveTo>
                <a:lnTo>
                  <a:pt x="0" y="1252537"/>
                </a:lnTo>
                <a:lnTo>
                  <a:pt x="0" y="0"/>
                </a:lnTo>
                <a:lnTo>
                  <a:pt x="1252537" y="0"/>
                </a:lnTo>
                <a:lnTo>
                  <a:pt x="1252537" y="1252537"/>
                </a:lnTo>
                <a:close/>
              </a:path>
            </a:pathLst>
          </a:custGeom>
          <a:solidFill>
            <a:srgbClr val="0063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200"/>
          </a:p>
        </p:txBody>
      </p:sp>
      <p:sp>
        <p:nvSpPr>
          <p:cNvPr id="52" name="bk object 66"/>
          <p:cNvSpPr>
            <a:spLocks/>
          </p:cNvSpPr>
          <p:nvPr/>
        </p:nvSpPr>
        <p:spPr bwMode="auto">
          <a:xfrm>
            <a:off x="8339667" y="3765550"/>
            <a:ext cx="863600" cy="746125"/>
          </a:xfrm>
          <a:custGeom>
            <a:avLst/>
            <a:gdLst>
              <a:gd name="T0" fmla="*/ 647700 w 647700"/>
              <a:gd name="T1" fmla="*/ 559600 h 746125"/>
              <a:gd name="T2" fmla="*/ 323850 w 647700"/>
              <a:gd name="T3" fmla="*/ 746137 h 746125"/>
              <a:gd name="T4" fmla="*/ 0 w 647700"/>
              <a:gd name="T5" fmla="*/ 559600 h 746125"/>
              <a:gd name="T6" fmla="*/ 0 w 647700"/>
              <a:gd name="T7" fmla="*/ 186537 h 746125"/>
              <a:gd name="T8" fmla="*/ 323850 w 647700"/>
              <a:gd name="T9" fmla="*/ 0 h 746125"/>
              <a:gd name="T10" fmla="*/ 647700 w 647700"/>
              <a:gd name="T11" fmla="*/ 186537 h 746125"/>
              <a:gd name="T12" fmla="*/ 647700 w 647700"/>
              <a:gd name="T13" fmla="*/ 559600 h 7461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7700" h="746125">
                <a:moveTo>
                  <a:pt x="647700" y="559600"/>
                </a:moveTo>
                <a:lnTo>
                  <a:pt x="323850" y="746137"/>
                </a:lnTo>
                <a:lnTo>
                  <a:pt x="0" y="559600"/>
                </a:lnTo>
                <a:lnTo>
                  <a:pt x="0" y="186537"/>
                </a:lnTo>
                <a:lnTo>
                  <a:pt x="323850" y="0"/>
                </a:lnTo>
                <a:lnTo>
                  <a:pt x="647700" y="186537"/>
                </a:lnTo>
                <a:lnTo>
                  <a:pt x="647700" y="559600"/>
                </a:lnTo>
                <a:close/>
              </a:path>
            </a:pathLst>
          </a:custGeom>
          <a:noFill/>
          <a:ln w="9525">
            <a:solidFill>
              <a:srgbClr val="F28F2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53" name="bk object 67"/>
          <p:cNvSpPr>
            <a:spLocks/>
          </p:cNvSpPr>
          <p:nvPr/>
        </p:nvSpPr>
        <p:spPr bwMode="auto">
          <a:xfrm>
            <a:off x="8771467" y="3763963"/>
            <a:ext cx="863600" cy="747712"/>
          </a:xfrm>
          <a:custGeom>
            <a:avLst/>
            <a:gdLst>
              <a:gd name="T0" fmla="*/ 647700 w 647700"/>
              <a:gd name="T1" fmla="*/ 571123 h 746760"/>
              <a:gd name="T2" fmla="*/ 323850 w 647700"/>
              <a:gd name="T3" fmla="*/ 761503 h 746760"/>
              <a:gd name="T4" fmla="*/ 0 w 647700"/>
              <a:gd name="T5" fmla="*/ 571123 h 746760"/>
              <a:gd name="T6" fmla="*/ 0 w 647700"/>
              <a:gd name="T7" fmla="*/ 190365 h 746760"/>
              <a:gd name="T8" fmla="*/ 323850 w 647700"/>
              <a:gd name="T9" fmla="*/ 0 h 746760"/>
              <a:gd name="T10" fmla="*/ 647700 w 647700"/>
              <a:gd name="T11" fmla="*/ 190365 h 746760"/>
              <a:gd name="T12" fmla="*/ 647700 w 647700"/>
              <a:gd name="T13" fmla="*/ 571123 h 7467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7700" h="746760">
                <a:moveTo>
                  <a:pt x="647700" y="559600"/>
                </a:moveTo>
                <a:lnTo>
                  <a:pt x="323850" y="746137"/>
                </a:lnTo>
                <a:lnTo>
                  <a:pt x="0" y="559600"/>
                </a:lnTo>
                <a:lnTo>
                  <a:pt x="0" y="186524"/>
                </a:lnTo>
                <a:lnTo>
                  <a:pt x="323850" y="0"/>
                </a:lnTo>
                <a:lnTo>
                  <a:pt x="647700" y="186524"/>
                </a:lnTo>
                <a:lnTo>
                  <a:pt x="647700" y="559600"/>
                </a:lnTo>
                <a:close/>
              </a:path>
            </a:pathLst>
          </a:custGeom>
          <a:noFill/>
          <a:ln w="9525">
            <a:solidFill>
              <a:srgbClr val="F28F2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54" name="bk object 68"/>
          <p:cNvSpPr>
            <a:spLocks/>
          </p:cNvSpPr>
          <p:nvPr/>
        </p:nvSpPr>
        <p:spPr bwMode="auto">
          <a:xfrm>
            <a:off x="8993718" y="4044951"/>
            <a:ext cx="2116" cy="373063"/>
          </a:xfrm>
          <a:custGeom>
            <a:avLst/>
            <a:gdLst>
              <a:gd name="T0" fmla="*/ 0 w 1904"/>
              <a:gd name="T1" fmla="*/ 0 h 372110"/>
              <a:gd name="T2" fmla="*/ 86 w 1904"/>
              <a:gd name="T3" fmla="*/ 387641 h 372110"/>
              <a:gd name="T4" fmla="*/ 0 60000 65536"/>
              <a:gd name="T5" fmla="*/ 0 60000 65536"/>
            </a:gdLst>
            <a:ahLst/>
            <a:cxnLst>
              <a:cxn ang="T4">
                <a:pos x="T0" y="T1"/>
              </a:cxn>
              <a:cxn ang="T5">
                <a:pos x="T2" y="T3"/>
              </a:cxn>
            </a:cxnLst>
            <a:rect l="0" t="0" r="r" b="b"/>
            <a:pathLst>
              <a:path w="1904" h="372110">
                <a:moveTo>
                  <a:pt x="0" y="0"/>
                </a:moveTo>
                <a:lnTo>
                  <a:pt x="1562" y="372097"/>
                </a:lnTo>
              </a:path>
            </a:pathLst>
          </a:custGeom>
          <a:noFill/>
          <a:ln w="6070">
            <a:solidFill>
              <a:srgbClr val="F28F2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55" name="bk object 69"/>
          <p:cNvSpPr>
            <a:spLocks/>
          </p:cNvSpPr>
          <p:nvPr/>
        </p:nvSpPr>
        <p:spPr bwMode="auto">
          <a:xfrm>
            <a:off x="8777817" y="3952876"/>
            <a:ext cx="431800" cy="93663"/>
          </a:xfrm>
          <a:custGeom>
            <a:avLst/>
            <a:gdLst>
              <a:gd name="T0" fmla="*/ 323494 w 323850"/>
              <a:gd name="T1" fmla="*/ 0 h 93979"/>
              <a:gd name="T2" fmla="*/ 161035 w 323850"/>
              <a:gd name="T3" fmla="*/ 88736 h 93979"/>
              <a:gd name="T4" fmla="*/ 0 w 323850"/>
              <a:gd name="T5" fmla="*/ 0 h 93979"/>
              <a:gd name="T6" fmla="*/ 0 60000 65536"/>
              <a:gd name="T7" fmla="*/ 0 60000 65536"/>
              <a:gd name="T8" fmla="*/ 0 60000 65536"/>
            </a:gdLst>
            <a:ahLst/>
            <a:cxnLst>
              <a:cxn ang="T6">
                <a:pos x="T0" y="T1"/>
              </a:cxn>
              <a:cxn ang="T7">
                <a:pos x="T2" y="T3"/>
              </a:cxn>
              <a:cxn ang="T8">
                <a:pos x="T4" y="T5"/>
              </a:cxn>
            </a:cxnLst>
            <a:rect l="0" t="0" r="r" b="b"/>
            <a:pathLst>
              <a:path w="323850" h="93979">
                <a:moveTo>
                  <a:pt x="323494" y="0"/>
                </a:moveTo>
                <a:lnTo>
                  <a:pt x="161035" y="93649"/>
                </a:lnTo>
                <a:lnTo>
                  <a:pt x="0" y="0"/>
                </a:lnTo>
              </a:path>
            </a:pathLst>
          </a:custGeom>
          <a:noFill/>
          <a:ln w="6070">
            <a:solidFill>
              <a:srgbClr val="F28F2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56" name="bk object 70"/>
          <p:cNvSpPr>
            <a:spLocks/>
          </p:cNvSpPr>
          <p:nvPr/>
        </p:nvSpPr>
        <p:spPr bwMode="auto">
          <a:xfrm>
            <a:off x="10085918" y="3513139"/>
            <a:ext cx="1672167" cy="1252537"/>
          </a:xfrm>
          <a:custGeom>
            <a:avLst/>
            <a:gdLst>
              <a:gd name="T0" fmla="*/ 1273024 w 1252854"/>
              <a:gd name="T1" fmla="*/ 1247475 h 1252854"/>
              <a:gd name="T2" fmla="*/ 0 w 1252854"/>
              <a:gd name="T3" fmla="*/ 1247475 h 1252854"/>
              <a:gd name="T4" fmla="*/ 0 w 1252854"/>
              <a:gd name="T5" fmla="*/ 0 h 1252854"/>
              <a:gd name="T6" fmla="*/ 1273024 w 1252854"/>
              <a:gd name="T7" fmla="*/ 0 h 1252854"/>
              <a:gd name="T8" fmla="*/ 1273024 w 1252854"/>
              <a:gd name="T9" fmla="*/ 1247475 h 12528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2854" h="1252854">
                <a:moveTo>
                  <a:pt x="1252537" y="1252537"/>
                </a:moveTo>
                <a:lnTo>
                  <a:pt x="0" y="1252537"/>
                </a:lnTo>
                <a:lnTo>
                  <a:pt x="0" y="0"/>
                </a:lnTo>
                <a:lnTo>
                  <a:pt x="1252537" y="0"/>
                </a:lnTo>
                <a:lnTo>
                  <a:pt x="1252537" y="1252537"/>
                </a:lnTo>
                <a:close/>
              </a:path>
            </a:pathLst>
          </a:custGeom>
          <a:solidFill>
            <a:srgbClr val="00426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200"/>
          </a:p>
        </p:txBody>
      </p:sp>
      <p:sp>
        <p:nvSpPr>
          <p:cNvPr id="57" name="bk object 71"/>
          <p:cNvSpPr>
            <a:spLocks/>
          </p:cNvSpPr>
          <p:nvPr/>
        </p:nvSpPr>
        <p:spPr bwMode="auto">
          <a:xfrm>
            <a:off x="10270067" y="3765550"/>
            <a:ext cx="863600" cy="746125"/>
          </a:xfrm>
          <a:custGeom>
            <a:avLst/>
            <a:gdLst>
              <a:gd name="T0" fmla="*/ 647700 w 647700"/>
              <a:gd name="T1" fmla="*/ 559600 h 746125"/>
              <a:gd name="T2" fmla="*/ 323850 w 647700"/>
              <a:gd name="T3" fmla="*/ 746137 h 746125"/>
              <a:gd name="T4" fmla="*/ 0 w 647700"/>
              <a:gd name="T5" fmla="*/ 559600 h 746125"/>
              <a:gd name="T6" fmla="*/ 0 w 647700"/>
              <a:gd name="T7" fmla="*/ 186537 h 746125"/>
              <a:gd name="T8" fmla="*/ 323850 w 647700"/>
              <a:gd name="T9" fmla="*/ 0 h 746125"/>
              <a:gd name="T10" fmla="*/ 647700 w 647700"/>
              <a:gd name="T11" fmla="*/ 186537 h 746125"/>
              <a:gd name="T12" fmla="*/ 647700 w 647700"/>
              <a:gd name="T13" fmla="*/ 559600 h 7461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7700" h="746125">
                <a:moveTo>
                  <a:pt x="647700" y="559600"/>
                </a:moveTo>
                <a:lnTo>
                  <a:pt x="323850" y="746137"/>
                </a:lnTo>
                <a:lnTo>
                  <a:pt x="0" y="559600"/>
                </a:lnTo>
                <a:lnTo>
                  <a:pt x="0" y="186537"/>
                </a:lnTo>
                <a:lnTo>
                  <a:pt x="323850" y="0"/>
                </a:lnTo>
                <a:lnTo>
                  <a:pt x="647700" y="186537"/>
                </a:lnTo>
                <a:lnTo>
                  <a:pt x="647700" y="559600"/>
                </a:lnTo>
                <a:close/>
              </a:path>
            </a:pathLst>
          </a:custGeom>
          <a:noFill/>
          <a:ln w="9525">
            <a:solidFill>
              <a:srgbClr val="B0B0B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58" name="bk object 72"/>
          <p:cNvSpPr>
            <a:spLocks/>
          </p:cNvSpPr>
          <p:nvPr/>
        </p:nvSpPr>
        <p:spPr bwMode="auto">
          <a:xfrm>
            <a:off x="10701867" y="3763963"/>
            <a:ext cx="863600" cy="747712"/>
          </a:xfrm>
          <a:custGeom>
            <a:avLst/>
            <a:gdLst>
              <a:gd name="T0" fmla="*/ 647700 w 647700"/>
              <a:gd name="T1" fmla="*/ 571123 h 746760"/>
              <a:gd name="T2" fmla="*/ 323850 w 647700"/>
              <a:gd name="T3" fmla="*/ 761503 h 746760"/>
              <a:gd name="T4" fmla="*/ 0 w 647700"/>
              <a:gd name="T5" fmla="*/ 571123 h 746760"/>
              <a:gd name="T6" fmla="*/ 0 w 647700"/>
              <a:gd name="T7" fmla="*/ 190365 h 746760"/>
              <a:gd name="T8" fmla="*/ 323850 w 647700"/>
              <a:gd name="T9" fmla="*/ 0 h 746760"/>
              <a:gd name="T10" fmla="*/ 647700 w 647700"/>
              <a:gd name="T11" fmla="*/ 190365 h 746760"/>
              <a:gd name="T12" fmla="*/ 647700 w 647700"/>
              <a:gd name="T13" fmla="*/ 571123 h 7467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7700" h="746760">
                <a:moveTo>
                  <a:pt x="647700" y="559600"/>
                </a:moveTo>
                <a:lnTo>
                  <a:pt x="323850" y="746137"/>
                </a:lnTo>
                <a:lnTo>
                  <a:pt x="0" y="559600"/>
                </a:lnTo>
                <a:lnTo>
                  <a:pt x="0" y="186524"/>
                </a:lnTo>
                <a:lnTo>
                  <a:pt x="323850" y="0"/>
                </a:lnTo>
                <a:lnTo>
                  <a:pt x="647700" y="186524"/>
                </a:lnTo>
                <a:lnTo>
                  <a:pt x="647700" y="559600"/>
                </a:lnTo>
                <a:close/>
              </a:path>
            </a:pathLst>
          </a:custGeom>
          <a:noFill/>
          <a:ln w="9525">
            <a:solidFill>
              <a:srgbClr val="B0B0B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59" name="bk object 73"/>
          <p:cNvSpPr>
            <a:spLocks/>
          </p:cNvSpPr>
          <p:nvPr/>
        </p:nvSpPr>
        <p:spPr bwMode="auto">
          <a:xfrm>
            <a:off x="10919885" y="4044951"/>
            <a:ext cx="2116" cy="373063"/>
          </a:xfrm>
          <a:custGeom>
            <a:avLst/>
            <a:gdLst>
              <a:gd name="T0" fmla="*/ 0 w 1904"/>
              <a:gd name="T1" fmla="*/ 0 h 372110"/>
              <a:gd name="T2" fmla="*/ 86 w 1904"/>
              <a:gd name="T3" fmla="*/ 387641 h 372110"/>
              <a:gd name="T4" fmla="*/ 0 60000 65536"/>
              <a:gd name="T5" fmla="*/ 0 60000 65536"/>
            </a:gdLst>
            <a:ahLst/>
            <a:cxnLst>
              <a:cxn ang="T4">
                <a:pos x="T0" y="T1"/>
              </a:cxn>
              <a:cxn ang="T5">
                <a:pos x="T2" y="T3"/>
              </a:cxn>
            </a:cxnLst>
            <a:rect l="0" t="0" r="r" b="b"/>
            <a:pathLst>
              <a:path w="1904" h="372110">
                <a:moveTo>
                  <a:pt x="0" y="0"/>
                </a:moveTo>
                <a:lnTo>
                  <a:pt x="1562" y="372097"/>
                </a:lnTo>
              </a:path>
            </a:pathLst>
          </a:custGeom>
          <a:noFill/>
          <a:ln w="6070">
            <a:solidFill>
              <a:srgbClr val="B0B0B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60" name="bk object 74"/>
          <p:cNvSpPr>
            <a:spLocks/>
          </p:cNvSpPr>
          <p:nvPr/>
        </p:nvSpPr>
        <p:spPr bwMode="auto">
          <a:xfrm>
            <a:off x="10703984" y="3952876"/>
            <a:ext cx="431800" cy="93663"/>
          </a:xfrm>
          <a:custGeom>
            <a:avLst/>
            <a:gdLst>
              <a:gd name="T0" fmla="*/ 323494 w 323850"/>
              <a:gd name="T1" fmla="*/ 0 h 93979"/>
              <a:gd name="T2" fmla="*/ 161035 w 323850"/>
              <a:gd name="T3" fmla="*/ 88736 h 93979"/>
              <a:gd name="T4" fmla="*/ 0 w 323850"/>
              <a:gd name="T5" fmla="*/ 0 h 93979"/>
              <a:gd name="T6" fmla="*/ 0 60000 65536"/>
              <a:gd name="T7" fmla="*/ 0 60000 65536"/>
              <a:gd name="T8" fmla="*/ 0 60000 65536"/>
            </a:gdLst>
            <a:ahLst/>
            <a:cxnLst>
              <a:cxn ang="T6">
                <a:pos x="T0" y="T1"/>
              </a:cxn>
              <a:cxn ang="T7">
                <a:pos x="T2" y="T3"/>
              </a:cxn>
              <a:cxn ang="T8">
                <a:pos x="T4" y="T5"/>
              </a:cxn>
            </a:cxnLst>
            <a:rect l="0" t="0" r="r" b="b"/>
            <a:pathLst>
              <a:path w="323850" h="93979">
                <a:moveTo>
                  <a:pt x="323494" y="0"/>
                </a:moveTo>
                <a:lnTo>
                  <a:pt x="161035" y="93649"/>
                </a:lnTo>
                <a:lnTo>
                  <a:pt x="0" y="0"/>
                </a:lnTo>
              </a:path>
            </a:pathLst>
          </a:custGeom>
          <a:noFill/>
          <a:ln w="6070">
            <a:solidFill>
              <a:srgbClr val="B0B0B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61" name="object 4"/>
          <p:cNvSpPr txBox="1"/>
          <p:nvPr/>
        </p:nvSpPr>
        <p:spPr>
          <a:xfrm>
            <a:off x="406400" y="1600201"/>
            <a:ext cx="3454400" cy="182563"/>
          </a:xfrm>
          <a:prstGeom prst="rect">
            <a:avLst/>
          </a:prstGeom>
        </p:spPr>
        <p:txBody>
          <a:bodyPr lIns="0" tIns="0" rIns="0" bIns="0">
            <a:spAutoFit/>
          </a:bodyPr>
          <a:lstStyle/>
          <a:p>
            <a:pPr marL="12700" fontAlgn="auto">
              <a:lnSpc>
                <a:spcPts val="1420"/>
              </a:lnSpc>
              <a:spcBef>
                <a:spcPts val="0"/>
              </a:spcBef>
              <a:spcAft>
                <a:spcPts val="0"/>
              </a:spcAft>
              <a:defRPr/>
            </a:pPr>
            <a:r>
              <a:rPr lang="en-US" sz="1200" b="1" spc="-50" dirty="0">
                <a:solidFill>
                  <a:srgbClr val="B0B0B0"/>
                </a:solidFill>
                <a:latin typeface="Arial"/>
                <a:ea typeface="+mn-ea"/>
                <a:cs typeface="Arial"/>
              </a:rPr>
              <a:t>Sample Color Treatments</a:t>
            </a:r>
            <a:endParaRPr sz="1200" dirty="0">
              <a:solidFill>
                <a:srgbClr val="B0B0B0"/>
              </a:solidFill>
              <a:latin typeface="Arial"/>
              <a:ea typeface="+mn-ea"/>
              <a:cs typeface="Arial"/>
            </a:endParaRPr>
          </a:p>
        </p:txBody>
      </p:sp>
      <p:sp>
        <p:nvSpPr>
          <p:cNvPr id="65" name="Slide Number Placeholder 64"/>
          <p:cNvSpPr>
            <a:spLocks noGrp="1"/>
          </p:cNvSpPr>
          <p:nvPr>
            <p:ph type="sldNum" sz="quarter" idx="11"/>
          </p:nvPr>
        </p:nvSpPr>
        <p:spPr/>
        <p:txBody>
          <a:bodyPr/>
          <a:lstStyle/>
          <a:p>
            <a:fld id="{4D737A21-9EE8-4F2E-98D9-BD36FD709EDE}" type="slidenum">
              <a:rPr lang="en-US" smtClean="0"/>
              <a:t>‹#›</a:t>
            </a:fld>
            <a:endParaRPr lang="en-US" dirty="0"/>
          </a:p>
        </p:txBody>
      </p:sp>
      <p:sp>
        <p:nvSpPr>
          <p:cNvPr id="66" name="bk object 16"/>
          <p:cNvSpPr>
            <a:spLocks/>
          </p:cNvSpPr>
          <p:nvPr userDrawn="1"/>
        </p:nvSpPr>
        <p:spPr bwMode="auto">
          <a:xfrm>
            <a:off x="2364318" y="2093914"/>
            <a:ext cx="1672167" cy="1247775"/>
          </a:xfrm>
          <a:custGeom>
            <a:avLst/>
            <a:gdLst>
              <a:gd name="T0" fmla="*/ 1273008 w 1252855"/>
              <a:gd name="T1" fmla="*/ 1247775 h 1247775"/>
              <a:gd name="T2" fmla="*/ 0 w 1252855"/>
              <a:gd name="T3" fmla="*/ 1247775 h 1247775"/>
              <a:gd name="T4" fmla="*/ 0 w 1252855"/>
              <a:gd name="T5" fmla="*/ 0 h 1247775"/>
              <a:gd name="T6" fmla="*/ 1273008 w 1252855"/>
              <a:gd name="T7" fmla="*/ 0 h 1247775"/>
              <a:gd name="T8" fmla="*/ 1273008 w 1252855"/>
              <a:gd name="T9" fmla="*/ 1247775 h 12477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2855" h="1247775">
                <a:moveTo>
                  <a:pt x="1252537" y="1247775"/>
                </a:moveTo>
                <a:lnTo>
                  <a:pt x="0" y="1247775"/>
                </a:lnTo>
                <a:lnTo>
                  <a:pt x="0" y="0"/>
                </a:lnTo>
                <a:lnTo>
                  <a:pt x="1252537" y="0"/>
                </a:lnTo>
                <a:lnTo>
                  <a:pt x="1252537" y="1247775"/>
                </a:lnTo>
                <a:close/>
              </a:path>
            </a:pathLst>
          </a:custGeom>
          <a:solidFill>
            <a:srgbClr val="82D1F5"/>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200"/>
          </a:p>
        </p:txBody>
      </p:sp>
      <p:sp>
        <p:nvSpPr>
          <p:cNvPr id="67" name="bk object 17"/>
          <p:cNvSpPr>
            <a:spLocks/>
          </p:cNvSpPr>
          <p:nvPr userDrawn="1"/>
        </p:nvSpPr>
        <p:spPr bwMode="auto">
          <a:xfrm>
            <a:off x="618067" y="2343151"/>
            <a:ext cx="863600" cy="746125"/>
          </a:xfrm>
          <a:custGeom>
            <a:avLst/>
            <a:gdLst>
              <a:gd name="T0" fmla="*/ 647700 w 647700"/>
              <a:gd name="T1" fmla="*/ 559600 h 746125"/>
              <a:gd name="T2" fmla="*/ 323850 w 647700"/>
              <a:gd name="T3" fmla="*/ 746137 h 746125"/>
              <a:gd name="T4" fmla="*/ 0 w 647700"/>
              <a:gd name="T5" fmla="*/ 559600 h 746125"/>
              <a:gd name="T6" fmla="*/ 0 w 647700"/>
              <a:gd name="T7" fmla="*/ 186537 h 746125"/>
              <a:gd name="T8" fmla="*/ 323850 w 647700"/>
              <a:gd name="T9" fmla="*/ 0 h 746125"/>
              <a:gd name="T10" fmla="*/ 647700 w 647700"/>
              <a:gd name="T11" fmla="*/ 186537 h 746125"/>
              <a:gd name="T12" fmla="*/ 647700 w 647700"/>
              <a:gd name="T13" fmla="*/ 559600 h 7461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7700" h="746125">
                <a:moveTo>
                  <a:pt x="647700" y="559600"/>
                </a:moveTo>
                <a:lnTo>
                  <a:pt x="323850" y="746137"/>
                </a:lnTo>
                <a:lnTo>
                  <a:pt x="0" y="559600"/>
                </a:lnTo>
                <a:lnTo>
                  <a:pt x="0" y="186537"/>
                </a:lnTo>
                <a:lnTo>
                  <a:pt x="323850" y="0"/>
                </a:lnTo>
                <a:lnTo>
                  <a:pt x="647700" y="186537"/>
                </a:lnTo>
                <a:lnTo>
                  <a:pt x="647700" y="559600"/>
                </a:lnTo>
                <a:close/>
              </a:path>
            </a:pathLst>
          </a:custGeom>
          <a:noFill/>
          <a:ln w="9525">
            <a:solidFill>
              <a:srgbClr val="00B3F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68" name="bk object 18"/>
          <p:cNvSpPr>
            <a:spLocks/>
          </p:cNvSpPr>
          <p:nvPr userDrawn="1"/>
        </p:nvSpPr>
        <p:spPr bwMode="auto">
          <a:xfrm>
            <a:off x="1049867" y="2341564"/>
            <a:ext cx="863600" cy="746125"/>
          </a:xfrm>
          <a:custGeom>
            <a:avLst/>
            <a:gdLst>
              <a:gd name="T0" fmla="*/ 647700 w 647700"/>
              <a:gd name="T1" fmla="*/ 552047 h 746760"/>
              <a:gd name="T2" fmla="*/ 323850 w 647700"/>
              <a:gd name="T3" fmla="*/ 736063 h 746760"/>
              <a:gd name="T4" fmla="*/ 0 w 647700"/>
              <a:gd name="T5" fmla="*/ 552047 h 746760"/>
              <a:gd name="T6" fmla="*/ 0 w 647700"/>
              <a:gd name="T7" fmla="*/ 184015 h 746760"/>
              <a:gd name="T8" fmla="*/ 323850 w 647700"/>
              <a:gd name="T9" fmla="*/ 0 h 746760"/>
              <a:gd name="T10" fmla="*/ 647700 w 647700"/>
              <a:gd name="T11" fmla="*/ 184015 h 746760"/>
              <a:gd name="T12" fmla="*/ 647700 w 647700"/>
              <a:gd name="T13" fmla="*/ 552047 h 7467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7700" h="746760">
                <a:moveTo>
                  <a:pt x="647700" y="559612"/>
                </a:moveTo>
                <a:lnTo>
                  <a:pt x="323850" y="746150"/>
                </a:lnTo>
                <a:lnTo>
                  <a:pt x="0" y="559612"/>
                </a:lnTo>
                <a:lnTo>
                  <a:pt x="0" y="186537"/>
                </a:lnTo>
                <a:lnTo>
                  <a:pt x="323850" y="0"/>
                </a:lnTo>
                <a:lnTo>
                  <a:pt x="647700" y="186537"/>
                </a:lnTo>
                <a:lnTo>
                  <a:pt x="647700" y="559612"/>
                </a:lnTo>
                <a:close/>
              </a:path>
            </a:pathLst>
          </a:custGeom>
          <a:noFill/>
          <a:ln w="9525">
            <a:solidFill>
              <a:srgbClr val="00B3F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69" name="bk object 19"/>
          <p:cNvSpPr>
            <a:spLocks/>
          </p:cNvSpPr>
          <p:nvPr userDrawn="1"/>
        </p:nvSpPr>
        <p:spPr bwMode="auto">
          <a:xfrm>
            <a:off x="1272118" y="2622551"/>
            <a:ext cx="2116" cy="371475"/>
          </a:xfrm>
          <a:custGeom>
            <a:avLst/>
            <a:gdLst>
              <a:gd name="T0" fmla="*/ 0 w 1905"/>
              <a:gd name="T1" fmla="*/ 0 h 372110"/>
              <a:gd name="T2" fmla="*/ 85 w 1905"/>
              <a:gd name="T3" fmla="*/ 362066 h 372110"/>
              <a:gd name="T4" fmla="*/ 0 60000 65536"/>
              <a:gd name="T5" fmla="*/ 0 60000 65536"/>
            </a:gdLst>
            <a:ahLst/>
            <a:cxnLst>
              <a:cxn ang="T4">
                <a:pos x="T0" y="T1"/>
              </a:cxn>
              <a:cxn ang="T5">
                <a:pos x="T2" y="T3"/>
              </a:cxn>
            </a:cxnLst>
            <a:rect l="0" t="0" r="r" b="b"/>
            <a:pathLst>
              <a:path w="1905" h="372110">
                <a:moveTo>
                  <a:pt x="0" y="0"/>
                </a:moveTo>
                <a:lnTo>
                  <a:pt x="1562" y="372097"/>
                </a:lnTo>
              </a:path>
            </a:pathLst>
          </a:custGeom>
          <a:noFill/>
          <a:ln w="6070">
            <a:solidFill>
              <a:srgbClr val="00B3F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70" name="bk object 20"/>
          <p:cNvSpPr>
            <a:spLocks/>
          </p:cNvSpPr>
          <p:nvPr userDrawn="1"/>
        </p:nvSpPr>
        <p:spPr bwMode="auto">
          <a:xfrm>
            <a:off x="1056217" y="2528888"/>
            <a:ext cx="431800" cy="93662"/>
          </a:xfrm>
          <a:custGeom>
            <a:avLst/>
            <a:gdLst>
              <a:gd name="T0" fmla="*/ 323494 w 323850"/>
              <a:gd name="T1" fmla="*/ 0 h 93980"/>
              <a:gd name="T2" fmla="*/ 161036 w 323850"/>
              <a:gd name="T3" fmla="*/ 88695 h 93980"/>
              <a:gd name="T4" fmla="*/ 0 w 323850"/>
              <a:gd name="T5" fmla="*/ 0 h 93980"/>
              <a:gd name="T6" fmla="*/ 0 60000 65536"/>
              <a:gd name="T7" fmla="*/ 0 60000 65536"/>
              <a:gd name="T8" fmla="*/ 0 60000 65536"/>
            </a:gdLst>
            <a:ahLst/>
            <a:cxnLst>
              <a:cxn ang="T6">
                <a:pos x="T0" y="T1"/>
              </a:cxn>
              <a:cxn ang="T7">
                <a:pos x="T2" y="T3"/>
              </a:cxn>
              <a:cxn ang="T8">
                <a:pos x="T4" y="T5"/>
              </a:cxn>
            </a:cxnLst>
            <a:rect l="0" t="0" r="r" b="b"/>
            <a:pathLst>
              <a:path w="323850" h="93980">
                <a:moveTo>
                  <a:pt x="323494" y="0"/>
                </a:moveTo>
                <a:lnTo>
                  <a:pt x="161036" y="93637"/>
                </a:lnTo>
                <a:lnTo>
                  <a:pt x="0" y="0"/>
                </a:lnTo>
              </a:path>
            </a:pathLst>
          </a:custGeom>
          <a:noFill/>
          <a:ln w="6070">
            <a:solidFill>
              <a:srgbClr val="00B3F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71" name="bk object 21"/>
          <p:cNvSpPr>
            <a:spLocks/>
          </p:cNvSpPr>
          <p:nvPr userDrawn="1"/>
        </p:nvSpPr>
        <p:spPr bwMode="auto">
          <a:xfrm>
            <a:off x="2548467" y="2343151"/>
            <a:ext cx="863600" cy="746125"/>
          </a:xfrm>
          <a:custGeom>
            <a:avLst/>
            <a:gdLst>
              <a:gd name="T0" fmla="*/ 647700 w 647700"/>
              <a:gd name="T1" fmla="*/ 559600 h 746125"/>
              <a:gd name="T2" fmla="*/ 323850 w 647700"/>
              <a:gd name="T3" fmla="*/ 746137 h 746125"/>
              <a:gd name="T4" fmla="*/ 0 w 647700"/>
              <a:gd name="T5" fmla="*/ 559600 h 746125"/>
              <a:gd name="T6" fmla="*/ 0 w 647700"/>
              <a:gd name="T7" fmla="*/ 186537 h 746125"/>
              <a:gd name="T8" fmla="*/ 323850 w 647700"/>
              <a:gd name="T9" fmla="*/ 0 h 746125"/>
              <a:gd name="T10" fmla="*/ 647700 w 647700"/>
              <a:gd name="T11" fmla="*/ 186537 h 746125"/>
              <a:gd name="T12" fmla="*/ 647700 w 647700"/>
              <a:gd name="T13" fmla="*/ 559600 h 7461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7700" h="746125">
                <a:moveTo>
                  <a:pt x="647700" y="559600"/>
                </a:moveTo>
                <a:lnTo>
                  <a:pt x="323850" y="746137"/>
                </a:lnTo>
                <a:lnTo>
                  <a:pt x="0" y="559600"/>
                </a:lnTo>
                <a:lnTo>
                  <a:pt x="0" y="186537"/>
                </a:lnTo>
                <a:lnTo>
                  <a:pt x="323850" y="0"/>
                </a:lnTo>
                <a:lnTo>
                  <a:pt x="647700" y="186537"/>
                </a:lnTo>
                <a:lnTo>
                  <a:pt x="647700" y="559600"/>
                </a:lnTo>
                <a:close/>
              </a:path>
            </a:pathLst>
          </a:custGeom>
          <a:noFill/>
          <a:ln w="9525">
            <a:solidFill>
              <a:srgbClr val="F04F3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72" name="bk object 22"/>
          <p:cNvSpPr>
            <a:spLocks/>
          </p:cNvSpPr>
          <p:nvPr userDrawn="1"/>
        </p:nvSpPr>
        <p:spPr bwMode="auto">
          <a:xfrm>
            <a:off x="2980267" y="2341564"/>
            <a:ext cx="863600" cy="746125"/>
          </a:xfrm>
          <a:custGeom>
            <a:avLst/>
            <a:gdLst>
              <a:gd name="T0" fmla="*/ 647700 w 647700"/>
              <a:gd name="T1" fmla="*/ 552047 h 746760"/>
              <a:gd name="T2" fmla="*/ 323850 w 647700"/>
              <a:gd name="T3" fmla="*/ 736063 h 746760"/>
              <a:gd name="T4" fmla="*/ 0 w 647700"/>
              <a:gd name="T5" fmla="*/ 552047 h 746760"/>
              <a:gd name="T6" fmla="*/ 0 w 647700"/>
              <a:gd name="T7" fmla="*/ 184015 h 746760"/>
              <a:gd name="T8" fmla="*/ 323850 w 647700"/>
              <a:gd name="T9" fmla="*/ 0 h 746760"/>
              <a:gd name="T10" fmla="*/ 647700 w 647700"/>
              <a:gd name="T11" fmla="*/ 184015 h 746760"/>
              <a:gd name="T12" fmla="*/ 647700 w 647700"/>
              <a:gd name="T13" fmla="*/ 552047 h 7467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7700" h="746760">
                <a:moveTo>
                  <a:pt x="647700" y="559612"/>
                </a:moveTo>
                <a:lnTo>
                  <a:pt x="323850" y="746150"/>
                </a:lnTo>
                <a:lnTo>
                  <a:pt x="0" y="559612"/>
                </a:lnTo>
                <a:lnTo>
                  <a:pt x="0" y="186537"/>
                </a:lnTo>
                <a:lnTo>
                  <a:pt x="323850" y="0"/>
                </a:lnTo>
                <a:lnTo>
                  <a:pt x="647700" y="186537"/>
                </a:lnTo>
                <a:lnTo>
                  <a:pt x="647700" y="559612"/>
                </a:lnTo>
                <a:close/>
              </a:path>
            </a:pathLst>
          </a:custGeom>
          <a:noFill/>
          <a:ln w="9525">
            <a:solidFill>
              <a:srgbClr val="F04F3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73" name="bk object 23"/>
          <p:cNvSpPr>
            <a:spLocks/>
          </p:cNvSpPr>
          <p:nvPr userDrawn="1"/>
        </p:nvSpPr>
        <p:spPr bwMode="auto">
          <a:xfrm>
            <a:off x="3198285" y="2622551"/>
            <a:ext cx="2116" cy="371475"/>
          </a:xfrm>
          <a:custGeom>
            <a:avLst/>
            <a:gdLst>
              <a:gd name="T0" fmla="*/ 0 w 1905"/>
              <a:gd name="T1" fmla="*/ 0 h 372110"/>
              <a:gd name="T2" fmla="*/ 85 w 1905"/>
              <a:gd name="T3" fmla="*/ 362066 h 372110"/>
              <a:gd name="T4" fmla="*/ 0 60000 65536"/>
              <a:gd name="T5" fmla="*/ 0 60000 65536"/>
            </a:gdLst>
            <a:ahLst/>
            <a:cxnLst>
              <a:cxn ang="T4">
                <a:pos x="T0" y="T1"/>
              </a:cxn>
              <a:cxn ang="T5">
                <a:pos x="T2" y="T3"/>
              </a:cxn>
            </a:cxnLst>
            <a:rect l="0" t="0" r="r" b="b"/>
            <a:pathLst>
              <a:path w="1905" h="372110">
                <a:moveTo>
                  <a:pt x="0" y="0"/>
                </a:moveTo>
                <a:lnTo>
                  <a:pt x="1562" y="372097"/>
                </a:lnTo>
              </a:path>
            </a:pathLst>
          </a:custGeom>
          <a:noFill/>
          <a:ln w="6070">
            <a:solidFill>
              <a:srgbClr val="F04F3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74" name="bk object 24"/>
          <p:cNvSpPr>
            <a:spLocks/>
          </p:cNvSpPr>
          <p:nvPr userDrawn="1"/>
        </p:nvSpPr>
        <p:spPr bwMode="auto">
          <a:xfrm>
            <a:off x="2982384" y="2528888"/>
            <a:ext cx="431800" cy="93662"/>
          </a:xfrm>
          <a:custGeom>
            <a:avLst/>
            <a:gdLst>
              <a:gd name="T0" fmla="*/ 323507 w 323850"/>
              <a:gd name="T1" fmla="*/ 0 h 93980"/>
              <a:gd name="T2" fmla="*/ 161036 w 323850"/>
              <a:gd name="T3" fmla="*/ 88695 h 93980"/>
              <a:gd name="T4" fmla="*/ 0 w 323850"/>
              <a:gd name="T5" fmla="*/ 0 h 93980"/>
              <a:gd name="T6" fmla="*/ 0 60000 65536"/>
              <a:gd name="T7" fmla="*/ 0 60000 65536"/>
              <a:gd name="T8" fmla="*/ 0 60000 65536"/>
            </a:gdLst>
            <a:ahLst/>
            <a:cxnLst>
              <a:cxn ang="T6">
                <a:pos x="T0" y="T1"/>
              </a:cxn>
              <a:cxn ang="T7">
                <a:pos x="T2" y="T3"/>
              </a:cxn>
              <a:cxn ang="T8">
                <a:pos x="T4" y="T5"/>
              </a:cxn>
            </a:cxnLst>
            <a:rect l="0" t="0" r="r" b="b"/>
            <a:pathLst>
              <a:path w="323850" h="93980">
                <a:moveTo>
                  <a:pt x="323507" y="0"/>
                </a:moveTo>
                <a:lnTo>
                  <a:pt x="161036" y="93637"/>
                </a:lnTo>
                <a:lnTo>
                  <a:pt x="0" y="0"/>
                </a:lnTo>
              </a:path>
            </a:pathLst>
          </a:custGeom>
          <a:noFill/>
          <a:ln w="6070">
            <a:solidFill>
              <a:srgbClr val="F04F3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75" name="bk object 25"/>
          <p:cNvSpPr>
            <a:spLocks/>
          </p:cNvSpPr>
          <p:nvPr userDrawn="1"/>
        </p:nvSpPr>
        <p:spPr bwMode="auto">
          <a:xfrm>
            <a:off x="4282018" y="2093914"/>
            <a:ext cx="1672167" cy="1247775"/>
          </a:xfrm>
          <a:custGeom>
            <a:avLst/>
            <a:gdLst>
              <a:gd name="T0" fmla="*/ 1273024 w 1252854"/>
              <a:gd name="T1" fmla="*/ 1247775 h 1247775"/>
              <a:gd name="T2" fmla="*/ 0 w 1252854"/>
              <a:gd name="T3" fmla="*/ 1247775 h 1247775"/>
              <a:gd name="T4" fmla="*/ 0 w 1252854"/>
              <a:gd name="T5" fmla="*/ 0 h 1247775"/>
              <a:gd name="T6" fmla="*/ 1273024 w 1252854"/>
              <a:gd name="T7" fmla="*/ 0 h 1247775"/>
              <a:gd name="T8" fmla="*/ 1273024 w 1252854"/>
              <a:gd name="T9" fmla="*/ 1247775 h 12477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2854" h="1247775">
                <a:moveTo>
                  <a:pt x="1252537" y="1247775"/>
                </a:moveTo>
                <a:lnTo>
                  <a:pt x="0" y="1247775"/>
                </a:lnTo>
                <a:lnTo>
                  <a:pt x="0" y="0"/>
                </a:lnTo>
                <a:lnTo>
                  <a:pt x="1252537" y="0"/>
                </a:lnTo>
                <a:lnTo>
                  <a:pt x="1252537" y="1247775"/>
                </a:lnTo>
                <a:close/>
              </a:path>
            </a:pathLst>
          </a:custGeom>
          <a:solidFill>
            <a:srgbClr val="00426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200"/>
          </a:p>
        </p:txBody>
      </p:sp>
      <p:sp>
        <p:nvSpPr>
          <p:cNvPr id="76" name="bk object 26"/>
          <p:cNvSpPr>
            <a:spLocks/>
          </p:cNvSpPr>
          <p:nvPr userDrawn="1"/>
        </p:nvSpPr>
        <p:spPr bwMode="auto">
          <a:xfrm>
            <a:off x="4466167" y="2343151"/>
            <a:ext cx="863600" cy="746125"/>
          </a:xfrm>
          <a:custGeom>
            <a:avLst/>
            <a:gdLst>
              <a:gd name="T0" fmla="*/ 647700 w 647700"/>
              <a:gd name="T1" fmla="*/ 559600 h 746125"/>
              <a:gd name="T2" fmla="*/ 323850 w 647700"/>
              <a:gd name="T3" fmla="*/ 746137 h 746125"/>
              <a:gd name="T4" fmla="*/ 0 w 647700"/>
              <a:gd name="T5" fmla="*/ 559600 h 746125"/>
              <a:gd name="T6" fmla="*/ 0 w 647700"/>
              <a:gd name="T7" fmla="*/ 186537 h 746125"/>
              <a:gd name="T8" fmla="*/ 323850 w 647700"/>
              <a:gd name="T9" fmla="*/ 0 h 746125"/>
              <a:gd name="T10" fmla="*/ 647700 w 647700"/>
              <a:gd name="T11" fmla="*/ 186537 h 746125"/>
              <a:gd name="T12" fmla="*/ 647700 w 647700"/>
              <a:gd name="T13" fmla="*/ 559600 h 7461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7700" h="746125">
                <a:moveTo>
                  <a:pt x="647700" y="559600"/>
                </a:moveTo>
                <a:lnTo>
                  <a:pt x="323850" y="746137"/>
                </a:lnTo>
                <a:lnTo>
                  <a:pt x="0" y="559600"/>
                </a:lnTo>
                <a:lnTo>
                  <a:pt x="0" y="186537"/>
                </a:lnTo>
                <a:lnTo>
                  <a:pt x="323850" y="0"/>
                </a:lnTo>
                <a:lnTo>
                  <a:pt x="647700" y="186537"/>
                </a:lnTo>
                <a:lnTo>
                  <a:pt x="647700" y="559600"/>
                </a:lnTo>
                <a:close/>
              </a:path>
            </a:pathLst>
          </a:custGeom>
          <a:noFill/>
          <a:ln w="9525">
            <a:solidFill>
              <a:srgbClr val="00B3F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77" name="bk object 27"/>
          <p:cNvSpPr>
            <a:spLocks/>
          </p:cNvSpPr>
          <p:nvPr userDrawn="1"/>
        </p:nvSpPr>
        <p:spPr bwMode="auto">
          <a:xfrm>
            <a:off x="4897967" y="2341564"/>
            <a:ext cx="863600" cy="746125"/>
          </a:xfrm>
          <a:custGeom>
            <a:avLst/>
            <a:gdLst>
              <a:gd name="T0" fmla="*/ 647700 w 647700"/>
              <a:gd name="T1" fmla="*/ 552047 h 746760"/>
              <a:gd name="T2" fmla="*/ 323850 w 647700"/>
              <a:gd name="T3" fmla="*/ 736063 h 746760"/>
              <a:gd name="T4" fmla="*/ 0 w 647700"/>
              <a:gd name="T5" fmla="*/ 552047 h 746760"/>
              <a:gd name="T6" fmla="*/ 0 w 647700"/>
              <a:gd name="T7" fmla="*/ 184015 h 746760"/>
              <a:gd name="T8" fmla="*/ 323850 w 647700"/>
              <a:gd name="T9" fmla="*/ 0 h 746760"/>
              <a:gd name="T10" fmla="*/ 647700 w 647700"/>
              <a:gd name="T11" fmla="*/ 184015 h 746760"/>
              <a:gd name="T12" fmla="*/ 647700 w 647700"/>
              <a:gd name="T13" fmla="*/ 552047 h 7467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7700" h="746760">
                <a:moveTo>
                  <a:pt x="647700" y="559612"/>
                </a:moveTo>
                <a:lnTo>
                  <a:pt x="323850" y="746150"/>
                </a:lnTo>
                <a:lnTo>
                  <a:pt x="0" y="559612"/>
                </a:lnTo>
                <a:lnTo>
                  <a:pt x="0" y="186537"/>
                </a:lnTo>
                <a:lnTo>
                  <a:pt x="323850" y="0"/>
                </a:lnTo>
                <a:lnTo>
                  <a:pt x="647700" y="186537"/>
                </a:lnTo>
                <a:lnTo>
                  <a:pt x="647700" y="559612"/>
                </a:lnTo>
                <a:close/>
              </a:path>
            </a:pathLst>
          </a:custGeom>
          <a:noFill/>
          <a:ln w="9525">
            <a:solidFill>
              <a:srgbClr val="00B3F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78" name="bk object 28"/>
          <p:cNvSpPr>
            <a:spLocks/>
          </p:cNvSpPr>
          <p:nvPr userDrawn="1"/>
        </p:nvSpPr>
        <p:spPr bwMode="auto">
          <a:xfrm>
            <a:off x="5120218" y="2622551"/>
            <a:ext cx="2116" cy="371475"/>
          </a:xfrm>
          <a:custGeom>
            <a:avLst/>
            <a:gdLst>
              <a:gd name="T0" fmla="*/ 0 w 1904"/>
              <a:gd name="T1" fmla="*/ 0 h 372110"/>
              <a:gd name="T2" fmla="*/ 86 w 1904"/>
              <a:gd name="T3" fmla="*/ 362066 h 372110"/>
              <a:gd name="T4" fmla="*/ 0 60000 65536"/>
              <a:gd name="T5" fmla="*/ 0 60000 65536"/>
            </a:gdLst>
            <a:ahLst/>
            <a:cxnLst>
              <a:cxn ang="T4">
                <a:pos x="T0" y="T1"/>
              </a:cxn>
              <a:cxn ang="T5">
                <a:pos x="T2" y="T3"/>
              </a:cxn>
            </a:cxnLst>
            <a:rect l="0" t="0" r="r" b="b"/>
            <a:pathLst>
              <a:path w="1904" h="372110">
                <a:moveTo>
                  <a:pt x="0" y="0"/>
                </a:moveTo>
                <a:lnTo>
                  <a:pt x="1562" y="372097"/>
                </a:lnTo>
              </a:path>
            </a:pathLst>
          </a:custGeom>
          <a:noFill/>
          <a:ln w="6070">
            <a:solidFill>
              <a:srgbClr val="00B3F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79" name="bk object 29"/>
          <p:cNvSpPr>
            <a:spLocks/>
          </p:cNvSpPr>
          <p:nvPr userDrawn="1"/>
        </p:nvSpPr>
        <p:spPr bwMode="auto">
          <a:xfrm>
            <a:off x="4904317" y="2528888"/>
            <a:ext cx="431800" cy="93662"/>
          </a:xfrm>
          <a:custGeom>
            <a:avLst/>
            <a:gdLst>
              <a:gd name="T0" fmla="*/ 323494 w 323850"/>
              <a:gd name="T1" fmla="*/ 0 h 93980"/>
              <a:gd name="T2" fmla="*/ 161036 w 323850"/>
              <a:gd name="T3" fmla="*/ 88695 h 93980"/>
              <a:gd name="T4" fmla="*/ 0 w 323850"/>
              <a:gd name="T5" fmla="*/ 0 h 93980"/>
              <a:gd name="T6" fmla="*/ 0 60000 65536"/>
              <a:gd name="T7" fmla="*/ 0 60000 65536"/>
              <a:gd name="T8" fmla="*/ 0 60000 65536"/>
            </a:gdLst>
            <a:ahLst/>
            <a:cxnLst>
              <a:cxn ang="T6">
                <a:pos x="T0" y="T1"/>
              </a:cxn>
              <a:cxn ang="T7">
                <a:pos x="T2" y="T3"/>
              </a:cxn>
              <a:cxn ang="T8">
                <a:pos x="T4" y="T5"/>
              </a:cxn>
            </a:cxnLst>
            <a:rect l="0" t="0" r="r" b="b"/>
            <a:pathLst>
              <a:path w="323850" h="93980">
                <a:moveTo>
                  <a:pt x="323494" y="0"/>
                </a:moveTo>
                <a:lnTo>
                  <a:pt x="161036" y="93637"/>
                </a:lnTo>
                <a:lnTo>
                  <a:pt x="0" y="0"/>
                </a:lnTo>
              </a:path>
            </a:pathLst>
          </a:custGeom>
          <a:noFill/>
          <a:ln w="6070">
            <a:solidFill>
              <a:srgbClr val="00B3F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80" name="bk object 30"/>
          <p:cNvSpPr>
            <a:spLocks/>
          </p:cNvSpPr>
          <p:nvPr userDrawn="1"/>
        </p:nvSpPr>
        <p:spPr bwMode="auto">
          <a:xfrm>
            <a:off x="6212418" y="2093914"/>
            <a:ext cx="1672167" cy="1247775"/>
          </a:xfrm>
          <a:custGeom>
            <a:avLst/>
            <a:gdLst>
              <a:gd name="T0" fmla="*/ 1273024 w 1252854"/>
              <a:gd name="T1" fmla="*/ 1247775 h 1247775"/>
              <a:gd name="T2" fmla="*/ 0 w 1252854"/>
              <a:gd name="T3" fmla="*/ 1247775 h 1247775"/>
              <a:gd name="T4" fmla="*/ 0 w 1252854"/>
              <a:gd name="T5" fmla="*/ 0 h 1247775"/>
              <a:gd name="T6" fmla="*/ 1273024 w 1252854"/>
              <a:gd name="T7" fmla="*/ 0 h 1247775"/>
              <a:gd name="T8" fmla="*/ 1273024 w 1252854"/>
              <a:gd name="T9" fmla="*/ 1247775 h 12477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2854" h="1247775">
                <a:moveTo>
                  <a:pt x="1252537" y="1247775"/>
                </a:moveTo>
                <a:lnTo>
                  <a:pt x="0" y="1247775"/>
                </a:lnTo>
                <a:lnTo>
                  <a:pt x="0" y="0"/>
                </a:lnTo>
                <a:lnTo>
                  <a:pt x="1252537" y="0"/>
                </a:lnTo>
                <a:lnTo>
                  <a:pt x="1252537" y="1247775"/>
                </a:lnTo>
                <a:close/>
              </a:path>
            </a:pathLst>
          </a:custGeom>
          <a:solidFill>
            <a:srgbClr val="00B3F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200"/>
          </a:p>
        </p:txBody>
      </p:sp>
      <p:sp>
        <p:nvSpPr>
          <p:cNvPr id="81" name="bk object 31"/>
          <p:cNvSpPr>
            <a:spLocks/>
          </p:cNvSpPr>
          <p:nvPr userDrawn="1"/>
        </p:nvSpPr>
        <p:spPr bwMode="auto">
          <a:xfrm>
            <a:off x="6396567" y="2343151"/>
            <a:ext cx="863600" cy="746125"/>
          </a:xfrm>
          <a:custGeom>
            <a:avLst/>
            <a:gdLst>
              <a:gd name="T0" fmla="*/ 647700 w 647700"/>
              <a:gd name="T1" fmla="*/ 559600 h 746125"/>
              <a:gd name="T2" fmla="*/ 323850 w 647700"/>
              <a:gd name="T3" fmla="*/ 746137 h 746125"/>
              <a:gd name="T4" fmla="*/ 0 w 647700"/>
              <a:gd name="T5" fmla="*/ 559600 h 746125"/>
              <a:gd name="T6" fmla="*/ 0 w 647700"/>
              <a:gd name="T7" fmla="*/ 186537 h 746125"/>
              <a:gd name="T8" fmla="*/ 323850 w 647700"/>
              <a:gd name="T9" fmla="*/ 0 h 746125"/>
              <a:gd name="T10" fmla="*/ 647700 w 647700"/>
              <a:gd name="T11" fmla="*/ 186537 h 746125"/>
              <a:gd name="T12" fmla="*/ 647700 w 647700"/>
              <a:gd name="T13" fmla="*/ 559600 h 7461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7700" h="746125">
                <a:moveTo>
                  <a:pt x="647700" y="559600"/>
                </a:moveTo>
                <a:lnTo>
                  <a:pt x="323850" y="746137"/>
                </a:lnTo>
                <a:lnTo>
                  <a:pt x="0" y="559600"/>
                </a:lnTo>
                <a:lnTo>
                  <a:pt x="0" y="186537"/>
                </a:lnTo>
                <a:lnTo>
                  <a:pt x="323850" y="0"/>
                </a:lnTo>
                <a:lnTo>
                  <a:pt x="647700" y="186537"/>
                </a:lnTo>
                <a:lnTo>
                  <a:pt x="647700" y="559600"/>
                </a:lnTo>
                <a:close/>
              </a:path>
            </a:pathLst>
          </a:custGeom>
          <a:noFill/>
          <a:ln w="9525">
            <a:solidFill>
              <a:srgbClr val="AB198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82" name="bk object 32"/>
          <p:cNvSpPr>
            <a:spLocks/>
          </p:cNvSpPr>
          <p:nvPr userDrawn="1"/>
        </p:nvSpPr>
        <p:spPr bwMode="auto">
          <a:xfrm>
            <a:off x="6828367" y="2341564"/>
            <a:ext cx="863600" cy="746125"/>
          </a:xfrm>
          <a:custGeom>
            <a:avLst/>
            <a:gdLst>
              <a:gd name="T0" fmla="*/ 647700 w 647700"/>
              <a:gd name="T1" fmla="*/ 552047 h 746760"/>
              <a:gd name="T2" fmla="*/ 323850 w 647700"/>
              <a:gd name="T3" fmla="*/ 736063 h 746760"/>
              <a:gd name="T4" fmla="*/ 0 w 647700"/>
              <a:gd name="T5" fmla="*/ 552047 h 746760"/>
              <a:gd name="T6" fmla="*/ 0 w 647700"/>
              <a:gd name="T7" fmla="*/ 184015 h 746760"/>
              <a:gd name="T8" fmla="*/ 323850 w 647700"/>
              <a:gd name="T9" fmla="*/ 0 h 746760"/>
              <a:gd name="T10" fmla="*/ 647700 w 647700"/>
              <a:gd name="T11" fmla="*/ 184015 h 746760"/>
              <a:gd name="T12" fmla="*/ 647700 w 647700"/>
              <a:gd name="T13" fmla="*/ 552047 h 7467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7700" h="746760">
                <a:moveTo>
                  <a:pt x="647700" y="559612"/>
                </a:moveTo>
                <a:lnTo>
                  <a:pt x="323850" y="746150"/>
                </a:lnTo>
                <a:lnTo>
                  <a:pt x="0" y="559612"/>
                </a:lnTo>
                <a:lnTo>
                  <a:pt x="0" y="186537"/>
                </a:lnTo>
                <a:lnTo>
                  <a:pt x="323850" y="0"/>
                </a:lnTo>
                <a:lnTo>
                  <a:pt x="647700" y="186537"/>
                </a:lnTo>
                <a:lnTo>
                  <a:pt x="647700" y="559612"/>
                </a:lnTo>
                <a:close/>
              </a:path>
            </a:pathLst>
          </a:custGeom>
          <a:noFill/>
          <a:ln w="9525">
            <a:solidFill>
              <a:srgbClr val="AB198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83" name="bk object 33"/>
          <p:cNvSpPr>
            <a:spLocks/>
          </p:cNvSpPr>
          <p:nvPr userDrawn="1"/>
        </p:nvSpPr>
        <p:spPr bwMode="auto">
          <a:xfrm>
            <a:off x="7046385" y="2622551"/>
            <a:ext cx="2116" cy="371475"/>
          </a:xfrm>
          <a:custGeom>
            <a:avLst/>
            <a:gdLst>
              <a:gd name="T0" fmla="*/ 0 w 1904"/>
              <a:gd name="T1" fmla="*/ 0 h 372110"/>
              <a:gd name="T2" fmla="*/ 86 w 1904"/>
              <a:gd name="T3" fmla="*/ 362066 h 372110"/>
              <a:gd name="T4" fmla="*/ 0 60000 65536"/>
              <a:gd name="T5" fmla="*/ 0 60000 65536"/>
            </a:gdLst>
            <a:ahLst/>
            <a:cxnLst>
              <a:cxn ang="T4">
                <a:pos x="T0" y="T1"/>
              </a:cxn>
              <a:cxn ang="T5">
                <a:pos x="T2" y="T3"/>
              </a:cxn>
            </a:cxnLst>
            <a:rect l="0" t="0" r="r" b="b"/>
            <a:pathLst>
              <a:path w="1904" h="372110">
                <a:moveTo>
                  <a:pt x="0" y="0"/>
                </a:moveTo>
                <a:lnTo>
                  <a:pt x="1562" y="372097"/>
                </a:lnTo>
              </a:path>
            </a:pathLst>
          </a:custGeom>
          <a:noFill/>
          <a:ln w="6070">
            <a:solidFill>
              <a:srgbClr val="AB198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84" name="bk object 34"/>
          <p:cNvSpPr>
            <a:spLocks/>
          </p:cNvSpPr>
          <p:nvPr userDrawn="1"/>
        </p:nvSpPr>
        <p:spPr bwMode="auto">
          <a:xfrm>
            <a:off x="6830484" y="2528888"/>
            <a:ext cx="431800" cy="93662"/>
          </a:xfrm>
          <a:custGeom>
            <a:avLst/>
            <a:gdLst>
              <a:gd name="T0" fmla="*/ 323494 w 323850"/>
              <a:gd name="T1" fmla="*/ 0 h 93980"/>
              <a:gd name="T2" fmla="*/ 161036 w 323850"/>
              <a:gd name="T3" fmla="*/ 88695 h 93980"/>
              <a:gd name="T4" fmla="*/ 0 w 323850"/>
              <a:gd name="T5" fmla="*/ 0 h 93980"/>
              <a:gd name="T6" fmla="*/ 0 60000 65536"/>
              <a:gd name="T7" fmla="*/ 0 60000 65536"/>
              <a:gd name="T8" fmla="*/ 0 60000 65536"/>
            </a:gdLst>
            <a:ahLst/>
            <a:cxnLst>
              <a:cxn ang="T6">
                <a:pos x="T0" y="T1"/>
              </a:cxn>
              <a:cxn ang="T7">
                <a:pos x="T2" y="T3"/>
              </a:cxn>
              <a:cxn ang="T8">
                <a:pos x="T4" y="T5"/>
              </a:cxn>
            </a:cxnLst>
            <a:rect l="0" t="0" r="r" b="b"/>
            <a:pathLst>
              <a:path w="323850" h="93980">
                <a:moveTo>
                  <a:pt x="323494" y="0"/>
                </a:moveTo>
                <a:lnTo>
                  <a:pt x="161036" y="93637"/>
                </a:lnTo>
                <a:lnTo>
                  <a:pt x="0" y="0"/>
                </a:lnTo>
              </a:path>
            </a:pathLst>
          </a:custGeom>
          <a:noFill/>
          <a:ln w="6070">
            <a:solidFill>
              <a:srgbClr val="AB198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85" name="bk object 35"/>
          <p:cNvSpPr>
            <a:spLocks/>
          </p:cNvSpPr>
          <p:nvPr userDrawn="1"/>
        </p:nvSpPr>
        <p:spPr bwMode="auto">
          <a:xfrm>
            <a:off x="2364318" y="3513139"/>
            <a:ext cx="1672167" cy="1252537"/>
          </a:xfrm>
          <a:custGeom>
            <a:avLst/>
            <a:gdLst>
              <a:gd name="T0" fmla="*/ 1273008 w 1252855"/>
              <a:gd name="T1" fmla="*/ 1247475 h 1252854"/>
              <a:gd name="T2" fmla="*/ 0 w 1252855"/>
              <a:gd name="T3" fmla="*/ 1247475 h 1252854"/>
              <a:gd name="T4" fmla="*/ 0 w 1252855"/>
              <a:gd name="T5" fmla="*/ 0 h 1252854"/>
              <a:gd name="T6" fmla="*/ 1273008 w 1252855"/>
              <a:gd name="T7" fmla="*/ 0 h 1252854"/>
              <a:gd name="T8" fmla="*/ 1273008 w 1252855"/>
              <a:gd name="T9" fmla="*/ 1247475 h 12528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2855" h="1252854">
                <a:moveTo>
                  <a:pt x="1252537" y="1252537"/>
                </a:moveTo>
                <a:lnTo>
                  <a:pt x="0" y="1252537"/>
                </a:lnTo>
                <a:lnTo>
                  <a:pt x="0" y="0"/>
                </a:lnTo>
                <a:lnTo>
                  <a:pt x="1252537" y="0"/>
                </a:lnTo>
                <a:lnTo>
                  <a:pt x="1252537" y="1252537"/>
                </a:lnTo>
                <a:close/>
              </a:path>
            </a:pathLst>
          </a:custGeom>
          <a:solidFill>
            <a:srgbClr val="82D1F5"/>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200"/>
          </a:p>
        </p:txBody>
      </p:sp>
      <p:sp>
        <p:nvSpPr>
          <p:cNvPr id="86" name="bk object 36"/>
          <p:cNvSpPr>
            <a:spLocks/>
          </p:cNvSpPr>
          <p:nvPr userDrawn="1"/>
        </p:nvSpPr>
        <p:spPr bwMode="auto">
          <a:xfrm>
            <a:off x="2548467" y="3763964"/>
            <a:ext cx="863600" cy="746125"/>
          </a:xfrm>
          <a:custGeom>
            <a:avLst/>
            <a:gdLst>
              <a:gd name="T0" fmla="*/ 647700 w 647700"/>
              <a:gd name="T1" fmla="*/ 552047 h 746760"/>
              <a:gd name="T2" fmla="*/ 323850 w 647700"/>
              <a:gd name="T3" fmla="*/ 736063 h 746760"/>
              <a:gd name="T4" fmla="*/ 0 w 647700"/>
              <a:gd name="T5" fmla="*/ 552047 h 746760"/>
              <a:gd name="T6" fmla="*/ 0 w 647700"/>
              <a:gd name="T7" fmla="*/ 184015 h 746760"/>
              <a:gd name="T8" fmla="*/ 323850 w 647700"/>
              <a:gd name="T9" fmla="*/ 0 h 746760"/>
              <a:gd name="T10" fmla="*/ 647700 w 647700"/>
              <a:gd name="T11" fmla="*/ 184015 h 746760"/>
              <a:gd name="T12" fmla="*/ 647700 w 647700"/>
              <a:gd name="T13" fmla="*/ 552047 h 7467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7700" h="746760">
                <a:moveTo>
                  <a:pt x="647700" y="559612"/>
                </a:moveTo>
                <a:lnTo>
                  <a:pt x="323850" y="746150"/>
                </a:lnTo>
                <a:lnTo>
                  <a:pt x="0" y="559612"/>
                </a:lnTo>
                <a:lnTo>
                  <a:pt x="0" y="186537"/>
                </a:lnTo>
                <a:lnTo>
                  <a:pt x="323850" y="0"/>
                </a:lnTo>
                <a:lnTo>
                  <a:pt x="647700" y="186537"/>
                </a:lnTo>
                <a:lnTo>
                  <a:pt x="647700" y="559612"/>
                </a:lnTo>
                <a:close/>
              </a:path>
            </a:pathLst>
          </a:custGeom>
          <a:noFill/>
          <a:ln w="9525">
            <a:solidFill>
              <a:srgbClr val="AB198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87" name="bk object 37"/>
          <p:cNvSpPr>
            <a:spLocks/>
          </p:cNvSpPr>
          <p:nvPr userDrawn="1"/>
        </p:nvSpPr>
        <p:spPr bwMode="auto">
          <a:xfrm>
            <a:off x="2980267" y="3762375"/>
            <a:ext cx="863600" cy="747713"/>
          </a:xfrm>
          <a:custGeom>
            <a:avLst/>
            <a:gdLst>
              <a:gd name="T0" fmla="*/ 647700 w 647700"/>
              <a:gd name="T1" fmla="*/ 571148 h 746760"/>
              <a:gd name="T2" fmla="*/ 323850 w 647700"/>
              <a:gd name="T3" fmla="*/ 761532 h 746760"/>
              <a:gd name="T4" fmla="*/ 0 w 647700"/>
              <a:gd name="T5" fmla="*/ 571148 h 746760"/>
              <a:gd name="T6" fmla="*/ 0 w 647700"/>
              <a:gd name="T7" fmla="*/ 190382 h 746760"/>
              <a:gd name="T8" fmla="*/ 323850 w 647700"/>
              <a:gd name="T9" fmla="*/ 0 h 746760"/>
              <a:gd name="T10" fmla="*/ 647700 w 647700"/>
              <a:gd name="T11" fmla="*/ 190382 h 746760"/>
              <a:gd name="T12" fmla="*/ 647700 w 647700"/>
              <a:gd name="T13" fmla="*/ 571148 h 7467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7700" h="746760">
                <a:moveTo>
                  <a:pt x="647700" y="559612"/>
                </a:moveTo>
                <a:lnTo>
                  <a:pt x="323850" y="746150"/>
                </a:lnTo>
                <a:lnTo>
                  <a:pt x="0" y="559612"/>
                </a:lnTo>
                <a:lnTo>
                  <a:pt x="0" y="186537"/>
                </a:lnTo>
                <a:lnTo>
                  <a:pt x="323850" y="0"/>
                </a:lnTo>
                <a:lnTo>
                  <a:pt x="647700" y="186537"/>
                </a:lnTo>
                <a:lnTo>
                  <a:pt x="647700" y="559612"/>
                </a:lnTo>
                <a:close/>
              </a:path>
            </a:pathLst>
          </a:custGeom>
          <a:noFill/>
          <a:ln w="9525">
            <a:solidFill>
              <a:srgbClr val="AB198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88" name="bk object 38"/>
          <p:cNvSpPr>
            <a:spLocks/>
          </p:cNvSpPr>
          <p:nvPr userDrawn="1"/>
        </p:nvSpPr>
        <p:spPr bwMode="auto">
          <a:xfrm>
            <a:off x="3198285" y="4043363"/>
            <a:ext cx="2116" cy="373062"/>
          </a:xfrm>
          <a:custGeom>
            <a:avLst/>
            <a:gdLst>
              <a:gd name="T0" fmla="*/ 0 w 1905"/>
              <a:gd name="T1" fmla="*/ 0 h 372110"/>
              <a:gd name="T2" fmla="*/ 85 w 1905"/>
              <a:gd name="T3" fmla="*/ 387625 h 372110"/>
              <a:gd name="T4" fmla="*/ 0 60000 65536"/>
              <a:gd name="T5" fmla="*/ 0 60000 65536"/>
            </a:gdLst>
            <a:ahLst/>
            <a:cxnLst>
              <a:cxn ang="T4">
                <a:pos x="T0" y="T1"/>
              </a:cxn>
              <a:cxn ang="T5">
                <a:pos x="T2" y="T3"/>
              </a:cxn>
            </a:cxnLst>
            <a:rect l="0" t="0" r="r" b="b"/>
            <a:pathLst>
              <a:path w="1905" h="372110">
                <a:moveTo>
                  <a:pt x="0" y="0"/>
                </a:moveTo>
                <a:lnTo>
                  <a:pt x="1562" y="372097"/>
                </a:lnTo>
              </a:path>
            </a:pathLst>
          </a:custGeom>
          <a:noFill/>
          <a:ln w="6070">
            <a:solidFill>
              <a:srgbClr val="AB198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89" name="bk object 39"/>
          <p:cNvSpPr>
            <a:spLocks/>
          </p:cNvSpPr>
          <p:nvPr userDrawn="1"/>
        </p:nvSpPr>
        <p:spPr bwMode="auto">
          <a:xfrm>
            <a:off x="2982384" y="3949700"/>
            <a:ext cx="431800" cy="95250"/>
          </a:xfrm>
          <a:custGeom>
            <a:avLst/>
            <a:gdLst>
              <a:gd name="T0" fmla="*/ 323507 w 323850"/>
              <a:gd name="T1" fmla="*/ 0 h 93979"/>
              <a:gd name="T2" fmla="*/ 161036 w 323850"/>
              <a:gd name="T3" fmla="*/ 116087 h 93979"/>
              <a:gd name="T4" fmla="*/ 0 w 323850"/>
              <a:gd name="T5" fmla="*/ 0 h 93979"/>
              <a:gd name="T6" fmla="*/ 0 60000 65536"/>
              <a:gd name="T7" fmla="*/ 0 60000 65536"/>
              <a:gd name="T8" fmla="*/ 0 60000 65536"/>
            </a:gdLst>
            <a:ahLst/>
            <a:cxnLst>
              <a:cxn ang="T6">
                <a:pos x="T0" y="T1"/>
              </a:cxn>
              <a:cxn ang="T7">
                <a:pos x="T2" y="T3"/>
              </a:cxn>
              <a:cxn ang="T8">
                <a:pos x="T4" y="T5"/>
              </a:cxn>
            </a:cxnLst>
            <a:rect l="0" t="0" r="r" b="b"/>
            <a:pathLst>
              <a:path w="323850" h="93979">
                <a:moveTo>
                  <a:pt x="323507" y="0"/>
                </a:moveTo>
                <a:lnTo>
                  <a:pt x="161036" y="93637"/>
                </a:lnTo>
                <a:lnTo>
                  <a:pt x="0" y="0"/>
                </a:lnTo>
              </a:path>
            </a:pathLst>
          </a:custGeom>
          <a:noFill/>
          <a:ln w="6070">
            <a:solidFill>
              <a:srgbClr val="AB198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90" name="bk object 40"/>
          <p:cNvSpPr>
            <a:spLocks/>
          </p:cNvSpPr>
          <p:nvPr userDrawn="1"/>
        </p:nvSpPr>
        <p:spPr bwMode="auto">
          <a:xfrm>
            <a:off x="436033" y="3513139"/>
            <a:ext cx="1670051" cy="1252537"/>
          </a:xfrm>
          <a:custGeom>
            <a:avLst/>
            <a:gdLst>
              <a:gd name="T0" fmla="*/ 1247475 w 1252855"/>
              <a:gd name="T1" fmla="*/ 1247475 h 1252854"/>
              <a:gd name="T2" fmla="*/ 0 w 1252855"/>
              <a:gd name="T3" fmla="*/ 1247475 h 1252854"/>
              <a:gd name="T4" fmla="*/ 0 w 1252855"/>
              <a:gd name="T5" fmla="*/ 0 h 1252854"/>
              <a:gd name="T6" fmla="*/ 1247475 w 1252855"/>
              <a:gd name="T7" fmla="*/ 0 h 1252854"/>
              <a:gd name="T8" fmla="*/ 1247475 w 1252855"/>
              <a:gd name="T9" fmla="*/ 1247475 h 12528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2855" h="1252854">
                <a:moveTo>
                  <a:pt x="1252537" y="1252537"/>
                </a:moveTo>
                <a:lnTo>
                  <a:pt x="0" y="1252537"/>
                </a:lnTo>
                <a:lnTo>
                  <a:pt x="0" y="0"/>
                </a:lnTo>
                <a:lnTo>
                  <a:pt x="1252537" y="0"/>
                </a:lnTo>
                <a:lnTo>
                  <a:pt x="1252537" y="1252537"/>
                </a:ln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200"/>
          </a:p>
        </p:txBody>
      </p:sp>
      <p:sp>
        <p:nvSpPr>
          <p:cNvPr id="91" name="bk object 41"/>
          <p:cNvSpPr>
            <a:spLocks/>
          </p:cNvSpPr>
          <p:nvPr userDrawn="1"/>
        </p:nvSpPr>
        <p:spPr bwMode="auto">
          <a:xfrm>
            <a:off x="624417" y="3763964"/>
            <a:ext cx="863600" cy="746125"/>
          </a:xfrm>
          <a:custGeom>
            <a:avLst/>
            <a:gdLst>
              <a:gd name="T0" fmla="*/ 647700 w 647700"/>
              <a:gd name="T1" fmla="*/ 552047 h 746760"/>
              <a:gd name="T2" fmla="*/ 323850 w 647700"/>
              <a:gd name="T3" fmla="*/ 736063 h 746760"/>
              <a:gd name="T4" fmla="*/ 0 w 647700"/>
              <a:gd name="T5" fmla="*/ 552047 h 746760"/>
              <a:gd name="T6" fmla="*/ 0 w 647700"/>
              <a:gd name="T7" fmla="*/ 184015 h 746760"/>
              <a:gd name="T8" fmla="*/ 323850 w 647700"/>
              <a:gd name="T9" fmla="*/ 0 h 746760"/>
              <a:gd name="T10" fmla="*/ 647700 w 647700"/>
              <a:gd name="T11" fmla="*/ 184015 h 746760"/>
              <a:gd name="T12" fmla="*/ 647700 w 647700"/>
              <a:gd name="T13" fmla="*/ 552047 h 7467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7700" h="746760">
                <a:moveTo>
                  <a:pt x="647700" y="559612"/>
                </a:moveTo>
                <a:lnTo>
                  <a:pt x="323850" y="746150"/>
                </a:lnTo>
                <a:lnTo>
                  <a:pt x="0" y="559612"/>
                </a:lnTo>
                <a:lnTo>
                  <a:pt x="0" y="186537"/>
                </a:lnTo>
                <a:lnTo>
                  <a:pt x="323850" y="0"/>
                </a:lnTo>
                <a:lnTo>
                  <a:pt x="647700" y="186537"/>
                </a:lnTo>
                <a:lnTo>
                  <a:pt x="647700" y="559612"/>
                </a:lnTo>
                <a:close/>
              </a:path>
            </a:pathLst>
          </a:custGeom>
          <a:noFill/>
          <a:ln w="9525">
            <a:solidFill>
              <a:srgbClr val="00B3F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92" name="bk object 42"/>
          <p:cNvSpPr>
            <a:spLocks/>
          </p:cNvSpPr>
          <p:nvPr userDrawn="1"/>
        </p:nvSpPr>
        <p:spPr bwMode="auto">
          <a:xfrm>
            <a:off x="1056217" y="3762375"/>
            <a:ext cx="863600" cy="747713"/>
          </a:xfrm>
          <a:custGeom>
            <a:avLst/>
            <a:gdLst>
              <a:gd name="T0" fmla="*/ 647700 w 647700"/>
              <a:gd name="T1" fmla="*/ 571148 h 746760"/>
              <a:gd name="T2" fmla="*/ 323850 w 647700"/>
              <a:gd name="T3" fmla="*/ 761532 h 746760"/>
              <a:gd name="T4" fmla="*/ 0 w 647700"/>
              <a:gd name="T5" fmla="*/ 571148 h 746760"/>
              <a:gd name="T6" fmla="*/ 0 w 647700"/>
              <a:gd name="T7" fmla="*/ 190382 h 746760"/>
              <a:gd name="T8" fmla="*/ 323850 w 647700"/>
              <a:gd name="T9" fmla="*/ 0 h 746760"/>
              <a:gd name="T10" fmla="*/ 647700 w 647700"/>
              <a:gd name="T11" fmla="*/ 190382 h 746760"/>
              <a:gd name="T12" fmla="*/ 647700 w 647700"/>
              <a:gd name="T13" fmla="*/ 571148 h 7467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7700" h="746760">
                <a:moveTo>
                  <a:pt x="647700" y="559612"/>
                </a:moveTo>
                <a:lnTo>
                  <a:pt x="323850" y="746150"/>
                </a:lnTo>
                <a:lnTo>
                  <a:pt x="0" y="559612"/>
                </a:lnTo>
                <a:lnTo>
                  <a:pt x="0" y="186537"/>
                </a:lnTo>
                <a:lnTo>
                  <a:pt x="323850" y="0"/>
                </a:lnTo>
                <a:lnTo>
                  <a:pt x="647700" y="186537"/>
                </a:lnTo>
                <a:lnTo>
                  <a:pt x="647700" y="559612"/>
                </a:lnTo>
                <a:close/>
              </a:path>
            </a:pathLst>
          </a:custGeom>
          <a:noFill/>
          <a:ln w="9525">
            <a:solidFill>
              <a:srgbClr val="00B3F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93" name="bk object 43"/>
          <p:cNvSpPr>
            <a:spLocks/>
          </p:cNvSpPr>
          <p:nvPr userDrawn="1"/>
        </p:nvSpPr>
        <p:spPr bwMode="auto">
          <a:xfrm>
            <a:off x="1274234" y="4043363"/>
            <a:ext cx="2117" cy="373062"/>
          </a:xfrm>
          <a:custGeom>
            <a:avLst/>
            <a:gdLst>
              <a:gd name="T0" fmla="*/ 0 w 1905"/>
              <a:gd name="T1" fmla="*/ 0 h 372110"/>
              <a:gd name="T2" fmla="*/ 86 w 1905"/>
              <a:gd name="T3" fmla="*/ 387625 h 372110"/>
              <a:gd name="T4" fmla="*/ 0 60000 65536"/>
              <a:gd name="T5" fmla="*/ 0 60000 65536"/>
            </a:gdLst>
            <a:ahLst/>
            <a:cxnLst>
              <a:cxn ang="T4">
                <a:pos x="T0" y="T1"/>
              </a:cxn>
              <a:cxn ang="T5">
                <a:pos x="T2" y="T3"/>
              </a:cxn>
            </a:cxnLst>
            <a:rect l="0" t="0" r="r" b="b"/>
            <a:pathLst>
              <a:path w="1905" h="372110">
                <a:moveTo>
                  <a:pt x="0" y="0"/>
                </a:moveTo>
                <a:lnTo>
                  <a:pt x="1562" y="372097"/>
                </a:lnTo>
              </a:path>
            </a:pathLst>
          </a:custGeom>
          <a:noFill/>
          <a:ln w="6070">
            <a:solidFill>
              <a:srgbClr val="00B3F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94" name="bk object 44"/>
          <p:cNvSpPr>
            <a:spLocks/>
          </p:cNvSpPr>
          <p:nvPr userDrawn="1"/>
        </p:nvSpPr>
        <p:spPr bwMode="auto">
          <a:xfrm>
            <a:off x="1058333" y="3949700"/>
            <a:ext cx="431800" cy="95250"/>
          </a:xfrm>
          <a:custGeom>
            <a:avLst/>
            <a:gdLst>
              <a:gd name="T0" fmla="*/ 323494 w 323850"/>
              <a:gd name="T1" fmla="*/ 0 h 93979"/>
              <a:gd name="T2" fmla="*/ 161036 w 323850"/>
              <a:gd name="T3" fmla="*/ 116087 h 93979"/>
              <a:gd name="T4" fmla="*/ 0 w 323850"/>
              <a:gd name="T5" fmla="*/ 0 h 93979"/>
              <a:gd name="T6" fmla="*/ 0 60000 65536"/>
              <a:gd name="T7" fmla="*/ 0 60000 65536"/>
              <a:gd name="T8" fmla="*/ 0 60000 65536"/>
            </a:gdLst>
            <a:ahLst/>
            <a:cxnLst>
              <a:cxn ang="T6">
                <a:pos x="T0" y="T1"/>
              </a:cxn>
              <a:cxn ang="T7">
                <a:pos x="T2" y="T3"/>
              </a:cxn>
              <a:cxn ang="T8">
                <a:pos x="T4" y="T5"/>
              </a:cxn>
            </a:cxnLst>
            <a:rect l="0" t="0" r="r" b="b"/>
            <a:pathLst>
              <a:path w="323850" h="93979">
                <a:moveTo>
                  <a:pt x="323494" y="0"/>
                </a:moveTo>
                <a:lnTo>
                  <a:pt x="161036" y="93637"/>
                </a:lnTo>
                <a:lnTo>
                  <a:pt x="0" y="0"/>
                </a:lnTo>
              </a:path>
            </a:pathLst>
          </a:custGeom>
          <a:noFill/>
          <a:ln w="6070">
            <a:solidFill>
              <a:srgbClr val="00B3F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95" name="bk object 45"/>
          <p:cNvSpPr>
            <a:spLocks/>
          </p:cNvSpPr>
          <p:nvPr userDrawn="1"/>
        </p:nvSpPr>
        <p:spPr bwMode="auto">
          <a:xfrm>
            <a:off x="4282018" y="3513139"/>
            <a:ext cx="1672167" cy="1252537"/>
          </a:xfrm>
          <a:custGeom>
            <a:avLst/>
            <a:gdLst>
              <a:gd name="T0" fmla="*/ 1273024 w 1252854"/>
              <a:gd name="T1" fmla="*/ 1247475 h 1252854"/>
              <a:gd name="T2" fmla="*/ 0 w 1252854"/>
              <a:gd name="T3" fmla="*/ 1247475 h 1252854"/>
              <a:gd name="T4" fmla="*/ 0 w 1252854"/>
              <a:gd name="T5" fmla="*/ 0 h 1252854"/>
              <a:gd name="T6" fmla="*/ 1273024 w 1252854"/>
              <a:gd name="T7" fmla="*/ 0 h 1252854"/>
              <a:gd name="T8" fmla="*/ 1273024 w 1252854"/>
              <a:gd name="T9" fmla="*/ 1247475 h 12528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2854" h="1252854">
                <a:moveTo>
                  <a:pt x="1252537" y="1252537"/>
                </a:moveTo>
                <a:lnTo>
                  <a:pt x="0" y="1252537"/>
                </a:lnTo>
                <a:lnTo>
                  <a:pt x="0" y="0"/>
                </a:lnTo>
                <a:lnTo>
                  <a:pt x="1252537" y="0"/>
                </a:lnTo>
                <a:lnTo>
                  <a:pt x="1252537" y="1252537"/>
                </a:lnTo>
                <a:close/>
              </a:path>
            </a:pathLst>
          </a:custGeom>
          <a:solidFill>
            <a:srgbClr val="00B3F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200"/>
          </a:p>
        </p:txBody>
      </p:sp>
      <p:sp>
        <p:nvSpPr>
          <p:cNvPr id="96" name="bk object 46"/>
          <p:cNvSpPr>
            <a:spLocks/>
          </p:cNvSpPr>
          <p:nvPr userDrawn="1"/>
        </p:nvSpPr>
        <p:spPr bwMode="auto">
          <a:xfrm>
            <a:off x="4466167" y="3763964"/>
            <a:ext cx="863600" cy="746125"/>
          </a:xfrm>
          <a:custGeom>
            <a:avLst/>
            <a:gdLst>
              <a:gd name="T0" fmla="*/ 647700 w 647700"/>
              <a:gd name="T1" fmla="*/ 552047 h 746760"/>
              <a:gd name="T2" fmla="*/ 323850 w 647700"/>
              <a:gd name="T3" fmla="*/ 736063 h 746760"/>
              <a:gd name="T4" fmla="*/ 0 w 647700"/>
              <a:gd name="T5" fmla="*/ 552047 h 746760"/>
              <a:gd name="T6" fmla="*/ 0 w 647700"/>
              <a:gd name="T7" fmla="*/ 184015 h 746760"/>
              <a:gd name="T8" fmla="*/ 323850 w 647700"/>
              <a:gd name="T9" fmla="*/ 0 h 746760"/>
              <a:gd name="T10" fmla="*/ 647700 w 647700"/>
              <a:gd name="T11" fmla="*/ 184015 h 746760"/>
              <a:gd name="T12" fmla="*/ 647700 w 647700"/>
              <a:gd name="T13" fmla="*/ 552047 h 7467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7700" h="746760">
                <a:moveTo>
                  <a:pt x="647700" y="559612"/>
                </a:moveTo>
                <a:lnTo>
                  <a:pt x="323850" y="746150"/>
                </a:lnTo>
                <a:lnTo>
                  <a:pt x="0" y="559612"/>
                </a:lnTo>
                <a:lnTo>
                  <a:pt x="0" y="186537"/>
                </a:lnTo>
                <a:lnTo>
                  <a:pt x="323850" y="0"/>
                </a:lnTo>
                <a:lnTo>
                  <a:pt x="647700" y="186537"/>
                </a:lnTo>
                <a:lnTo>
                  <a:pt x="647700" y="559612"/>
                </a:lnTo>
                <a:close/>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97" name="bk object 47"/>
          <p:cNvSpPr>
            <a:spLocks/>
          </p:cNvSpPr>
          <p:nvPr userDrawn="1"/>
        </p:nvSpPr>
        <p:spPr bwMode="auto">
          <a:xfrm>
            <a:off x="4897967" y="3762375"/>
            <a:ext cx="863600" cy="747713"/>
          </a:xfrm>
          <a:custGeom>
            <a:avLst/>
            <a:gdLst>
              <a:gd name="T0" fmla="*/ 647700 w 647700"/>
              <a:gd name="T1" fmla="*/ 571148 h 746760"/>
              <a:gd name="T2" fmla="*/ 323850 w 647700"/>
              <a:gd name="T3" fmla="*/ 761532 h 746760"/>
              <a:gd name="T4" fmla="*/ 0 w 647700"/>
              <a:gd name="T5" fmla="*/ 571148 h 746760"/>
              <a:gd name="T6" fmla="*/ 0 w 647700"/>
              <a:gd name="T7" fmla="*/ 190382 h 746760"/>
              <a:gd name="T8" fmla="*/ 323850 w 647700"/>
              <a:gd name="T9" fmla="*/ 0 h 746760"/>
              <a:gd name="T10" fmla="*/ 647700 w 647700"/>
              <a:gd name="T11" fmla="*/ 190382 h 746760"/>
              <a:gd name="T12" fmla="*/ 647700 w 647700"/>
              <a:gd name="T13" fmla="*/ 571148 h 7467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7700" h="746760">
                <a:moveTo>
                  <a:pt x="647700" y="559612"/>
                </a:moveTo>
                <a:lnTo>
                  <a:pt x="323850" y="746150"/>
                </a:lnTo>
                <a:lnTo>
                  <a:pt x="0" y="559612"/>
                </a:lnTo>
                <a:lnTo>
                  <a:pt x="0" y="186537"/>
                </a:lnTo>
                <a:lnTo>
                  <a:pt x="323850" y="0"/>
                </a:lnTo>
                <a:lnTo>
                  <a:pt x="647700" y="186537"/>
                </a:lnTo>
                <a:lnTo>
                  <a:pt x="647700" y="559612"/>
                </a:lnTo>
                <a:close/>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98" name="bk object 48"/>
          <p:cNvSpPr>
            <a:spLocks/>
          </p:cNvSpPr>
          <p:nvPr userDrawn="1"/>
        </p:nvSpPr>
        <p:spPr bwMode="auto">
          <a:xfrm>
            <a:off x="5120218" y="4043363"/>
            <a:ext cx="2116" cy="373062"/>
          </a:xfrm>
          <a:custGeom>
            <a:avLst/>
            <a:gdLst>
              <a:gd name="T0" fmla="*/ 0 w 1904"/>
              <a:gd name="T1" fmla="*/ 0 h 372110"/>
              <a:gd name="T2" fmla="*/ 86 w 1904"/>
              <a:gd name="T3" fmla="*/ 387625 h 372110"/>
              <a:gd name="T4" fmla="*/ 0 60000 65536"/>
              <a:gd name="T5" fmla="*/ 0 60000 65536"/>
            </a:gdLst>
            <a:ahLst/>
            <a:cxnLst>
              <a:cxn ang="T4">
                <a:pos x="T0" y="T1"/>
              </a:cxn>
              <a:cxn ang="T5">
                <a:pos x="T2" y="T3"/>
              </a:cxn>
            </a:cxnLst>
            <a:rect l="0" t="0" r="r" b="b"/>
            <a:pathLst>
              <a:path w="1904" h="372110">
                <a:moveTo>
                  <a:pt x="0" y="0"/>
                </a:moveTo>
                <a:lnTo>
                  <a:pt x="1562" y="372097"/>
                </a:lnTo>
              </a:path>
            </a:pathLst>
          </a:custGeom>
          <a:noFill/>
          <a:ln w="607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99" name="bk object 49"/>
          <p:cNvSpPr>
            <a:spLocks/>
          </p:cNvSpPr>
          <p:nvPr userDrawn="1"/>
        </p:nvSpPr>
        <p:spPr bwMode="auto">
          <a:xfrm>
            <a:off x="4904317" y="3949700"/>
            <a:ext cx="431800" cy="95250"/>
          </a:xfrm>
          <a:custGeom>
            <a:avLst/>
            <a:gdLst>
              <a:gd name="T0" fmla="*/ 323494 w 323850"/>
              <a:gd name="T1" fmla="*/ 0 h 93979"/>
              <a:gd name="T2" fmla="*/ 161036 w 323850"/>
              <a:gd name="T3" fmla="*/ 116087 h 93979"/>
              <a:gd name="T4" fmla="*/ 0 w 323850"/>
              <a:gd name="T5" fmla="*/ 0 h 93979"/>
              <a:gd name="T6" fmla="*/ 0 60000 65536"/>
              <a:gd name="T7" fmla="*/ 0 60000 65536"/>
              <a:gd name="T8" fmla="*/ 0 60000 65536"/>
            </a:gdLst>
            <a:ahLst/>
            <a:cxnLst>
              <a:cxn ang="T6">
                <a:pos x="T0" y="T1"/>
              </a:cxn>
              <a:cxn ang="T7">
                <a:pos x="T2" y="T3"/>
              </a:cxn>
              <a:cxn ang="T8">
                <a:pos x="T4" y="T5"/>
              </a:cxn>
            </a:cxnLst>
            <a:rect l="0" t="0" r="r" b="b"/>
            <a:pathLst>
              <a:path w="323850" h="93979">
                <a:moveTo>
                  <a:pt x="323494" y="0"/>
                </a:moveTo>
                <a:lnTo>
                  <a:pt x="161036" y="93637"/>
                </a:lnTo>
                <a:lnTo>
                  <a:pt x="0" y="0"/>
                </a:lnTo>
              </a:path>
            </a:pathLst>
          </a:custGeom>
          <a:noFill/>
          <a:ln w="607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100" name="bk object 50"/>
          <p:cNvSpPr>
            <a:spLocks/>
          </p:cNvSpPr>
          <p:nvPr userDrawn="1"/>
        </p:nvSpPr>
        <p:spPr bwMode="auto">
          <a:xfrm>
            <a:off x="6212418" y="3513139"/>
            <a:ext cx="1672167" cy="1252537"/>
          </a:xfrm>
          <a:custGeom>
            <a:avLst/>
            <a:gdLst>
              <a:gd name="T0" fmla="*/ 1273024 w 1252854"/>
              <a:gd name="T1" fmla="*/ 1247475 h 1252854"/>
              <a:gd name="T2" fmla="*/ 0 w 1252854"/>
              <a:gd name="T3" fmla="*/ 1247475 h 1252854"/>
              <a:gd name="T4" fmla="*/ 0 w 1252854"/>
              <a:gd name="T5" fmla="*/ 0 h 1252854"/>
              <a:gd name="T6" fmla="*/ 1273024 w 1252854"/>
              <a:gd name="T7" fmla="*/ 0 h 1252854"/>
              <a:gd name="T8" fmla="*/ 1273024 w 1252854"/>
              <a:gd name="T9" fmla="*/ 1247475 h 12528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2854" h="1252854">
                <a:moveTo>
                  <a:pt x="1252537" y="1252537"/>
                </a:moveTo>
                <a:lnTo>
                  <a:pt x="0" y="1252537"/>
                </a:lnTo>
                <a:lnTo>
                  <a:pt x="0" y="0"/>
                </a:lnTo>
                <a:lnTo>
                  <a:pt x="1252537" y="0"/>
                </a:lnTo>
                <a:lnTo>
                  <a:pt x="1252537" y="1252537"/>
                </a:lnTo>
                <a:close/>
              </a:path>
            </a:pathLst>
          </a:custGeom>
          <a:solidFill>
            <a:srgbClr val="82D1F5"/>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200"/>
          </a:p>
        </p:txBody>
      </p:sp>
      <p:sp>
        <p:nvSpPr>
          <p:cNvPr id="101" name="bk object 51"/>
          <p:cNvSpPr>
            <a:spLocks/>
          </p:cNvSpPr>
          <p:nvPr userDrawn="1"/>
        </p:nvSpPr>
        <p:spPr bwMode="auto">
          <a:xfrm>
            <a:off x="6396567" y="3763964"/>
            <a:ext cx="863600" cy="746125"/>
          </a:xfrm>
          <a:custGeom>
            <a:avLst/>
            <a:gdLst>
              <a:gd name="T0" fmla="*/ 647700 w 647700"/>
              <a:gd name="T1" fmla="*/ 552047 h 746760"/>
              <a:gd name="T2" fmla="*/ 323850 w 647700"/>
              <a:gd name="T3" fmla="*/ 736063 h 746760"/>
              <a:gd name="T4" fmla="*/ 0 w 647700"/>
              <a:gd name="T5" fmla="*/ 552047 h 746760"/>
              <a:gd name="T6" fmla="*/ 0 w 647700"/>
              <a:gd name="T7" fmla="*/ 184015 h 746760"/>
              <a:gd name="T8" fmla="*/ 323850 w 647700"/>
              <a:gd name="T9" fmla="*/ 0 h 746760"/>
              <a:gd name="T10" fmla="*/ 647700 w 647700"/>
              <a:gd name="T11" fmla="*/ 184015 h 746760"/>
              <a:gd name="T12" fmla="*/ 647700 w 647700"/>
              <a:gd name="T13" fmla="*/ 552047 h 7467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7700" h="746760">
                <a:moveTo>
                  <a:pt x="647700" y="559612"/>
                </a:moveTo>
                <a:lnTo>
                  <a:pt x="323850" y="746150"/>
                </a:lnTo>
                <a:lnTo>
                  <a:pt x="0" y="559612"/>
                </a:lnTo>
                <a:lnTo>
                  <a:pt x="0" y="186537"/>
                </a:lnTo>
                <a:lnTo>
                  <a:pt x="323850" y="0"/>
                </a:lnTo>
                <a:lnTo>
                  <a:pt x="647700" y="186537"/>
                </a:lnTo>
                <a:lnTo>
                  <a:pt x="647700" y="559612"/>
                </a:lnTo>
                <a:close/>
              </a:path>
            </a:pathLst>
          </a:custGeom>
          <a:noFill/>
          <a:ln w="9525">
            <a:solidFill>
              <a:srgbClr val="00639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102" name="bk object 52"/>
          <p:cNvSpPr>
            <a:spLocks/>
          </p:cNvSpPr>
          <p:nvPr userDrawn="1"/>
        </p:nvSpPr>
        <p:spPr bwMode="auto">
          <a:xfrm>
            <a:off x="6828367" y="3762375"/>
            <a:ext cx="863600" cy="747713"/>
          </a:xfrm>
          <a:custGeom>
            <a:avLst/>
            <a:gdLst>
              <a:gd name="T0" fmla="*/ 647700 w 647700"/>
              <a:gd name="T1" fmla="*/ 571148 h 746760"/>
              <a:gd name="T2" fmla="*/ 323850 w 647700"/>
              <a:gd name="T3" fmla="*/ 761532 h 746760"/>
              <a:gd name="T4" fmla="*/ 0 w 647700"/>
              <a:gd name="T5" fmla="*/ 571148 h 746760"/>
              <a:gd name="T6" fmla="*/ 0 w 647700"/>
              <a:gd name="T7" fmla="*/ 190382 h 746760"/>
              <a:gd name="T8" fmla="*/ 323850 w 647700"/>
              <a:gd name="T9" fmla="*/ 0 h 746760"/>
              <a:gd name="T10" fmla="*/ 647700 w 647700"/>
              <a:gd name="T11" fmla="*/ 190382 h 746760"/>
              <a:gd name="T12" fmla="*/ 647700 w 647700"/>
              <a:gd name="T13" fmla="*/ 571148 h 7467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7700" h="746760">
                <a:moveTo>
                  <a:pt x="647700" y="559612"/>
                </a:moveTo>
                <a:lnTo>
                  <a:pt x="323850" y="746150"/>
                </a:lnTo>
                <a:lnTo>
                  <a:pt x="0" y="559612"/>
                </a:lnTo>
                <a:lnTo>
                  <a:pt x="0" y="186537"/>
                </a:lnTo>
                <a:lnTo>
                  <a:pt x="323850" y="0"/>
                </a:lnTo>
                <a:lnTo>
                  <a:pt x="647700" y="186537"/>
                </a:lnTo>
                <a:lnTo>
                  <a:pt x="647700" y="559612"/>
                </a:lnTo>
                <a:close/>
              </a:path>
            </a:pathLst>
          </a:custGeom>
          <a:noFill/>
          <a:ln w="9525">
            <a:solidFill>
              <a:srgbClr val="00639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103" name="bk object 53"/>
          <p:cNvSpPr>
            <a:spLocks/>
          </p:cNvSpPr>
          <p:nvPr userDrawn="1"/>
        </p:nvSpPr>
        <p:spPr bwMode="auto">
          <a:xfrm>
            <a:off x="7046385" y="4043363"/>
            <a:ext cx="2116" cy="373062"/>
          </a:xfrm>
          <a:custGeom>
            <a:avLst/>
            <a:gdLst>
              <a:gd name="T0" fmla="*/ 0 w 1904"/>
              <a:gd name="T1" fmla="*/ 0 h 372110"/>
              <a:gd name="T2" fmla="*/ 86 w 1904"/>
              <a:gd name="T3" fmla="*/ 387625 h 372110"/>
              <a:gd name="T4" fmla="*/ 0 60000 65536"/>
              <a:gd name="T5" fmla="*/ 0 60000 65536"/>
            </a:gdLst>
            <a:ahLst/>
            <a:cxnLst>
              <a:cxn ang="T4">
                <a:pos x="T0" y="T1"/>
              </a:cxn>
              <a:cxn ang="T5">
                <a:pos x="T2" y="T3"/>
              </a:cxn>
            </a:cxnLst>
            <a:rect l="0" t="0" r="r" b="b"/>
            <a:pathLst>
              <a:path w="1904" h="372110">
                <a:moveTo>
                  <a:pt x="0" y="0"/>
                </a:moveTo>
                <a:lnTo>
                  <a:pt x="1562" y="372097"/>
                </a:lnTo>
              </a:path>
            </a:pathLst>
          </a:custGeom>
          <a:noFill/>
          <a:ln w="6070">
            <a:solidFill>
              <a:srgbClr val="00639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104" name="bk object 54"/>
          <p:cNvSpPr>
            <a:spLocks/>
          </p:cNvSpPr>
          <p:nvPr userDrawn="1"/>
        </p:nvSpPr>
        <p:spPr bwMode="auto">
          <a:xfrm>
            <a:off x="6830484" y="3949700"/>
            <a:ext cx="431800" cy="95250"/>
          </a:xfrm>
          <a:custGeom>
            <a:avLst/>
            <a:gdLst>
              <a:gd name="T0" fmla="*/ 323494 w 323850"/>
              <a:gd name="T1" fmla="*/ 0 h 93979"/>
              <a:gd name="T2" fmla="*/ 161036 w 323850"/>
              <a:gd name="T3" fmla="*/ 116087 h 93979"/>
              <a:gd name="T4" fmla="*/ 0 w 323850"/>
              <a:gd name="T5" fmla="*/ 0 h 93979"/>
              <a:gd name="T6" fmla="*/ 0 60000 65536"/>
              <a:gd name="T7" fmla="*/ 0 60000 65536"/>
              <a:gd name="T8" fmla="*/ 0 60000 65536"/>
            </a:gdLst>
            <a:ahLst/>
            <a:cxnLst>
              <a:cxn ang="T6">
                <a:pos x="T0" y="T1"/>
              </a:cxn>
              <a:cxn ang="T7">
                <a:pos x="T2" y="T3"/>
              </a:cxn>
              <a:cxn ang="T8">
                <a:pos x="T4" y="T5"/>
              </a:cxn>
            </a:cxnLst>
            <a:rect l="0" t="0" r="r" b="b"/>
            <a:pathLst>
              <a:path w="323850" h="93979">
                <a:moveTo>
                  <a:pt x="323494" y="0"/>
                </a:moveTo>
                <a:lnTo>
                  <a:pt x="161036" y="93637"/>
                </a:lnTo>
                <a:lnTo>
                  <a:pt x="0" y="0"/>
                </a:lnTo>
              </a:path>
            </a:pathLst>
          </a:custGeom>
          <a:noFill/>
          <a:ln w="6070">
            <a:solidFill>
              <a:srgbClr val="00639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105" name="bk object 55"/>
          <p:cNvSpPr>
            <a:spLocks/>
          </p:cNvSpPr>
          <p:nvPr userDrawn="1"/>
        </p:nvSpPr>
        <p:spPr bwMode="auto">
          <a:xfrm>
            <a:off x="10085918" y="2093914"/>
            <a:ext cx="1672167" cy="1252537"/>
          </a:xfrm>
          <a:custGeom>
            <a:avLst/>
            <a:gdLst>
              <a:gd name="T0" fmla="*/ 1273024 w 1252854"/>
              <a:gd name="T1" fmla="*/ 1247475 h 1252854"/>
              <a:gd name="T2" fmla="*/ 0 w 1252854"/>
              <a:gd name="T3" fmla="*/ 1247475 h 1252854"/>
              <a:gd name="T4" fmla="*/ 0 w 1252854"/>
              <a:gd name="T5" fmla="*/ 0 h 1252854"/>
              <a:gd name="T6" fmla="*/ 1273024 w 1252854"/>
              <a:gd name="T7" fmla="*/ 0 h 1252854"/>
              <a:gd name="T8" fmla="*/ 1273024 w 1252854"/>
              <a:gd name="T9" fmla="*/ 1247475 h 12528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2854" h="1252854">
                <a:moveTo>
                  <a:pt x="1252537" y="1252537"/>
                </a:moveTo>
                <a:lnTo>
                  <a:pt x="0" y="1252537"/>
                </a:lnTo>
                <a:lnTo>
                  <a:pt x="0" y="0"/>
                </a:lnTo>
                <a:lnTo>
                  <a:pt x="1252537" y="0"/>
                </a:lnTo>
                <a:lnTo>
                  <a:pt x="1252537" y="1252537"/>
                </a:lnTo>
                <a:close/>
              </a:path>
            </a:pathLst>
          </a:custGeom>
          <a:solidFill>
            <a:srgbClr val="00426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200"/>
          </a:p>
        </p:txBody>
      </p:sp>
      <p:sp>
        <p:nvSpPr>
          <p:cNvPr id="106" name="bk object 56"/>
          <p:cNvSpPr>
            <a:spLocks/>
          </p:cNvSpPr>
          <p:nvPr userDrawn="1"/>
        </p:nvSpPr>
        <p:spPr bwMode="auto">
          <a:xfrm>
            <a:off x="10270067" y="2346326"/>
            <a:ext cx="863600" cy="746125"/>
          </a:xfrm>
          <a:custGeom>
            <a:avLst/>
            <a:gdLst>
              <a:gd name="T0" fmla="*/ 647700 w 647700"/>
              <a:gd name="T1" fmla="*/ 559600 h 746125"/>
              <a:gd name="T2" fmla="*/ 323850 w 647700"/>
              <a:gd name="T3" fmla="*/ 746137 h 746125"/>
              <a:gd name="T4" fmla="*/ 0 w 647700"/>
              <a:gd name="T5" fmla="*/ 559600 h 746125"/>
              <a:gd name="T6" fmla="*/ 0 w 647700"/>
              <a:gd name="T7" fmla="*/ 186537 h 746125"/>
              <a:gd name="T8" fmla="*/ 323850 w 647700"/>
              <a:gd name="T9" fmla="*/ 0 h 746125"/>
              <a:gd name="T10" fmla="*/ 647700 w 647700"/>
              <a:gd name="T11" fmla="*/ 186537 h 746125"/>
              <a:gd name="T12" fmla="*/ 647700 w 647700"/>
              <a:gd name="T13" fmla="*/ 559600 h 7461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7700" h="746125">
                <a:moveTo>
                  <a:pt x="647700" y="559600"/>
                </a:moveTo>
                <a:lnTo>
                  <a:pt x="323850" y="746137"/>
                </a:lnTo>
                <a:lnTo>
                  <a:pt x="0" y="559600"/>
                </a:lnTo>
                <a:lnTo>
                  <a:pt x="0" y="186537"/>
                </a:lnTo>
                <a:lnTo>
                  <a:pt x="323850" y="0"/>
                </a:lnTo>
                <a:lnTo>
                  <a:pt x="647700" y="186537"/>
                </a:lnTo>
                <a:lnTo>
                  <a:pt x="647700" y="559600"/>
                </a:lnTo>
                <a:close/>
              </a:path>
            </a:pathLst>
          </a:custGeom>
          <a:noFill/>
          <a:ln w="9525">
            <a:solidFill>
              <a:srgbClr val="00A6A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107" name="bk object 57"/>
          <p:cNvSpPr>
            <a:spLocks/>
          </p:cNvSpPr>
          <p:nvPr userDrawn="1"/>
        </p:nvSpPr>
        <p:spPr bwMode="auto">
          <a:xfrm>
            <a:off x="10701867" y="2344738"/>
            <a:ext cx="863600" cy="747712"/>
          </a:xfrm>
          <a:custGeom>
            <a:avLst/>
            <a:gdLst>
              <a:gd name="T0" fmla="*/ 647700 w 647700"/>
              <a:gd name="T1" fmla="*/ 571123 h 746760"/>
              <a:gd name="T2" fmla="*/ 323850 w 647700"/>
              <a:gd name="T3" fmla="*/ 761503 h 746760"/>
              <a:gd name="T4" fmla="*/ 0 w 647700"/>
              <a:gd name="T5" fmla="*/ 571123 h 746760"/>
              <a:gd name="T6" fmla="*/ 0 w 647700"/>
              <a:gd name="T7" fmla="*/ 190365 h 746760"/>
              <a:gd name="T8" fmla="*/ 323850 w 647700"/>
              <a:gd name="T9" fmla="*/ 0 h 746760"/>
              <a:gd name="T10" fmla="*/ 647700 w 647700"/>
              <a:gd name="T11" fmla="*/ 190365 h 746760"/>
              <a:gd name="T12" fmla="*/ 647700 w 647700"/>
              <a:gd name="T13" fmla="*/ 571123 h 7467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7700" h="746760">
                <a:moveTo>
                  <a:pt x="647700" y="559600"/>
                </a:moveTo>
                <a:lnTo>
                  <a:pt x="323850" y="746137"/>
                </a:lnTo>
                <a:lnTo>
                  <a:pt x="0" y="559600"/>
                </a:lnTo>
                <a:lnTo>
                  <a:pt x="0" y="186524"/>
                </a:lnTo>
                <a:lnTo>
                  <a:pt x="323850" y="0"/>
                </a:lnTo>
                <a:lnTo>
                  <a:pt x="647700" y="186524"/>
                </a:lnTo>
                <a:lnTo>
                  <a:pt x="647700" y="559600"/>
                </a:lnTo>
                <a:close/>
              </a:path>
            </a:pathLst>
          </a:custGeom>
          <a:noFill/>
          <a:ln w="9525">
            <a:solidFill>
              <a:srgbClr val="00A6A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108" name="bk object 58"/>
          <p:cNvSpPr>
            <a:spLocks/>
          </p:cNvSpPr>
          <p:nvPr userDrawn="1"/>
        </p:nvSpPr>
        <p:spPr bwMode="auto">
          <a:xfrm>
            <a:off x="10919885" y="2625726"/>
            <a:ext cx="2116" cy="373063"/>
          </a:xfrm>
          <a:custGeom>
            <a:avLst/>
            <a:gdLst>
              <a:gd name="T0" fmla="*/ 0 w 1904"/>
              <a:gd name="T1" fmla="*/ 0 h 372110"/>
              <a:gd name="T2" fmla="*/ 86 w 1904"/>
              <a:gd name="T3" fmla="*/ 387641 h 372110"/>
              <a:gd name="T4" fmla="*/ 0 60000 65536"/>
              <a:gd name="T5" fmla="*/ 0 60000 65536"/>
            </a:gdLst>
            <a:ahLst/>
            <a:cxnLst>
              <a:cxn ang="T4">
                <a:pos x="T0" y="T1"/>
              </a:cxn>
              <a:cxn ang="T5">
                <a:pos x="T2" y="T3"/>
              </a:cxn>
            </a:cxnLst>
            <a:rect l="0" t="0" r="r" b="b"/>
            <a:pathLst>
              <a:path w="1904" h="372110">
                <a:moveTo>
                  <a:pt x="0" y="0"/>
                </a:moveTo>
                <a:lnTo>
                  <a:pt x="1562" y="372097"/>
                </a:lnTo>
              </a:path>
            </a:pathLst>
          </a:custGeom>
          <a:noFill/>
          <a:ln w="6070">
            <a:solidFill>
              <a:srgbClr val="00A6A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109" name="bk object 59"/>
          <p:cNvSpPr>
            <a:spLocks/>
          </p:cNvSpPr>
          <p:nvPr userDrawn="1"/>
        </p:nvSpPr>
        <p:spPr bwMode="auto">
          <a:xfrm>
            <a:off x="10703984" y="2533651"/>
            <a:ext cx="431800" cy="93663"/>
          </a:xfrm>
          <a:custGeom>
            <a:avLst/>
            <a:gdLst>
              <a:gd name="T0" fmla="*/ 323494 w 323850"/>
              <a:gd name="T1" fmla="*/ 0 h 93980"/>
              <a:gd name="T2" fmla="*/ 161035 w 323850"/>
              <a:gd name="T3" fmla="*/ 88722 h 93980"/>
              <a:gd name="T4" fmla="*/ 0 w 323850"/>
              <a:gd name="T5" fmla="*/ 0 h 93980"/>
              <a:gd name="T6" fmla="*/ 0 60000 65536"/>
              <a:gd name="T7" fmla="*/ 0 60000 65536"/>
              <a:gd name="T8" fmla="*/ 0 60000 65536"/>
            </a:gdLst>
            <a:ahLst/>
            <a:cxnLst>
              <a:cxn ang="T6">
                <a:pos x="T0" y="T1"/>
              </a:cxn>
              <a:cxn ang="T7">
                <a:pos x="T2" y="T3"/>
              </a:cxn>
              <a:cxn ang="T8">
                <a:pos x="T4" y="T5"/>
              </a:cxn>
            </a:cxnLst>
            <a:rect l="0" t="0" r="r" b="b"/>
            <a:pathLst>
              <a:path w="323850" h="93980">
                <a:moveTo>
                  <a:pt x="323494" y="0"/>
                </a:moveTo>
                <a:lnTo>
                  <a:pt x="161035" y="93649"/>
                </a:lnTo>
                <a:lnTo>
                  <a:pt x="0" y="0"/>
                </a:lnTo>
              </a:path>
            </a:pathLst>
          </a:custGeom>
          <a:noFill/>
          <a:ln w="6070">
            <a:solidFill>
              <a:srgbClr val="00A6A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110" name="bk object 60"/>
          <p:cNvSpPr>
            <a:spLocks/>
          </p:cNvSpPr>
          <p:nvPr userDrawn="1"/>
        </p:nvSpPr>
        <p:spPr bwMode="auto">
          <a:xfrm>
            <a:off x="8155518" y="2093914"/>
            <a:ext cx="1672167" cy="1252537"/>
          </a:xfrm>
          <a:custGeom>
            <a:avLst/>
            <a:gdLst>
              <a:gd name="T0" fmla="*/ 1273024 w 1252854"/>
              <a:gd name="T1" fmla="*/ 1247475 h 1252854"/>
              <a:gd name="T2" fmla="*/ 0 w 1252854"/>
              <a:gd name="T3" fmla="*/ 1247475 h 1252854"/>
              <a:gd name="T4" fmla="*/ 0 w 1252854"/>
              <a:gd name="T5" fmla="*/ 0 h 1252854"/>
              <a:gd name="T6" fmla="*/ 1273024 w 1252854"/>
              <a:gd name="T7" fmla="*/ 0 h 1252854"/>
              <a:gd name="T8" fmla="*/ 1273024 w 1252854"/>
              <a:gd name="T9" fmla="*/ 1247475 h 12528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2854" h="1252854">
                <a:moveTo>
                  <a:pt x="1252537" y="1252537"/>
                </a:moveTo>
                <a:lnTo>
                  <a:pt x="0" y="1252537"/>
                </a:lnTo>
                <a:lnTo>
                  <a:pt x="0" y="0"/>
                </a:lnTo>
                <a:lnTo>
                  <a:pt x="1252537" y="0"/>
                </a:lnTo>
                <a:lnTo>
                  <a:pt x="1252537" y="1252537"/>
                </a:lnTo>
                <a:close/>
              </a:path>
            </a:pathLst>
          </a:custGeom>
          <a:solidFill>
            <a:srgbClr val="82D1F5"/>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200"/>
          </a:p>
        </p:txBody>
      </p:sp>
      <p:sp>
        <p:nvSpPr>
          <p:cNvPr id="111" name="bk object 61"/>
          <p:cNvSpPr>
            <a:spLocks/>
          </p:cNvSpPr>
          <p:nvPr userDrawn="1"/>
        </p:nvSpPr>
        <p:spPr bwMode="auto">
          <a:xfrm>
            <a:off x="8346017" y="2346326"/>
            <a:ext cx="863600" cy="746125"/>
          </a:xfrm>
          <a:custGeom>
            <a:avLst/>
            <a:gdLst>
              <a:gd name="T0" fmla="*/ 647700 w 647700"/>
              <a:gd name="T1" fmla="*/ 559600 h 746125"/>
              <a:gd name="T2" fmla="*/ 323850 w 647700"/>
              <a:gd name="T3" fmla="*/ 746137 h 746125"/>
              <a:gd name="T4" fmla="*/ 0 w 647700"/>
              <a:gd name="T5" fmla="*/ 559600 h 746125"/>
              <a:gd name="T6" fmla="*/ 0 w 647700"/>
              <a:gd name="T7" fmla="*/ 186537 h 746125"/>
              <a:gd name="T8" fmla="*/ 323850 w 647700"/>
              <a:gd name="T9" fmla="*/ 0 h 746125"/>
              <a:gd name="T10" fmla="*/ 647700 w 647700"/>
              <a:gd name="T11" fmla="*/ 186537 h 746125"/>
              <a:gd name="T12" fmla="*/ 647700 w 647700"/>
              <a:gd name="T13" fmla="*/ 559600 h 7461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7700" h="746125">
                <a:moveTo>
                  <a:pt x="647700" y="559600"/>
                </a:moveTo>
                <a:lnTo>
                  <a:pt x="323850" y="746137"/>
                </a:lnTo>
                <a:lnTo>
                  <a:pt x="0" y="559600"/>
                </a:lnTo>
                <a:lnTo>
                  <a:pt x="0" y="186537"/>
                </a:lnTo>
                <a:lnTo>
                  <a:pt x="323850" y="0"/>
                </a:lnTo>
                <a:lnTo>
                  <a:pt x="647700" y="186537"/>
                </a:lnTo>
                <a:lnTo>
                  <a:pt x="647700" y="559600"/>
                </a:lnTo>
                <a:close/>
              </a:path>
            </a:pathLst>
          </a:custGeom>
          <a:noFill/>
          <a:ln w="9525">
            <a:solidFill>
              <a:srgbClr val="00757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112" name="bk object 62"/>
          <p:cNvSpPr>
            <a:spLocks/>
          </p:cNvSpPr>
          <p:nvPr userDrawn="1"/>
        </p:nvSpPr>
        <p:spPr bwMode="auto">
          <a:xfrm>
            <a:off x="8777817" y="2344738"/>
            <a:ext cx="863600" cy="747712"/>
          </a:xfrm>
          <a:custGeom>
            <a:avLst/>
            <a:gdLst>
              <a:gd name="T0" fmla="*/ 647700 w 647700"/>
              <a:gd name="T1" fmla="*/ 571123 h 746760"/>
              <a:gd name="T2" fmla="*/ 323850 w 647700"/>
              <a:gd name="T3" fmla="*/ 761503 h 746760"/>
              <a:gd name="T4" fmla="*/ 0 w 647700"/>
              <a:gd name="T5" fmla="*/ 571123 h 746760"/>
              <a:gd name="T6" fmla="*/ 0 w 647700"/>
              <a:gd name="T7" fmla="*/ 190365 h 746760"/>
              <a:gd name="T8" fmla="*/ 323850 w 647700"/>
              <a:gd name="T9" fmla="*/ 0 h 746760"/>
              <a:gd name="T10" fmla="*/ 647700 w 647700"/>
              <a:gd name="T11" fmla="*/ 190365 h 746760"/>
              <a:gd name="T12" fmla="*/ 647700 w 647700"/>
              <a:gd name="T13" fmla="*/ 571123 h 7467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7700" h="746760">
                <a:moveTo>
                  <a:pt x="647700" y="559600"/>
                </a:moveTo>
                <a:lnTo>
                  <a:pt x="323850" y="746137"/>
                </a:lnTo>
                <a:lnTo>
                  <a:pt x="0" y="559600"/>
                </a:lnTo>
                <a:lnTo>
                  <a:pt x="0" y="186524"/>
                </a:lnTo>
                <a:lnTo>
                  <a:pt x="323850" y="0"/>
                </a:lnTo>
                <a:lnTo>
                  <a:pt x="647700" y="186524"/>
                </a:lnTo>
                <a:lnTo>
                  <a:pt x="647700" y="559600"/>
                </a:lnTo>
                <a:close/>
              </a:path>
            </a:pathLst>
          </a:custGeom>
          <a:noFill/>
          <a:ln w="9525">
            <a:solidFill>
              <a:srgbClr val="00757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113" name="bk object 63"/>
          <p:cNvSpPr>
            <a:spLocks/>
          </p:cNvSpPr>
          <p:nvPr userDrawn="1"/>
        </p:nvSpPr>
        <p:spPr bwMode="auto">
          <a:xfrm>
            <a:off x="8995834" y="2625726"/>
            <a:ext cx="2117" cy="373063"/>
          </a:xfrm>
          <a:custGeom>
            <a:avLst/>
            <a:gdLst>
              <a:gd name="T0" fmla="*/ 0 w 1904"/>
              <a:gd name="T1" fmla="*/ 0 h 372110"/>
              <a:gd name="T2" fmla="*/ 86 w 1904"/>
              <a:gd name="T3" fmla="*/ 387641 h 372110"/>
              <a:gd name="T4" fmla="*/ 0 60000 65536"/>
              <a:gd name="T5" fmla="*/ 0 60000 65536"/>
            </a:gdLst>
            <a:ahLst/>
            <a:cxnLst>
              <a:cxn ang="T4">
                <a:pos x="T0" y="T1"/>
              </a:cxn>
              <a:cxn ang="T5">
                <a:pos x="T2" y="T3"/>
              </a:cxn>
            </a:cxnLst>
            <a:rect l="0" t="0" r="r" b="b"/>
            <a:pathLst>
              <a:path w="1904" h="372110">
                <a:moveTo>
                  <a:pt x="0" y="0"/>
                </a:moveTo>
                <a:lnTo>
                  <a:pt x="1562" y="372097"/>
                </a:lnTo>
              </a:path>
            </a:pathLst>
          </a:custGeom>
          <a:noFill/>
          <a:ln w="6070">
            <a:solidFill>
              <a:srgbClr val="00757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114" name="bk object 64"/>
          <p:cNvSpPr>
            <a:spLocks/>
          </p:cNvSpPr>
          <p:nvPr userDrawn="1"/>
        </p:nvSpPr>
        <p:spPr bwMode="auto">
          <a:xfrm>
            <a:off x="8779933" y="2533651"/>
            <a:ext cx="431800" cy="93663"/>
          </a:xfrm>
          <a:custGeom>
            <a:avLst/>
            <a:gdLst>
              <a:gd name="T0" fmla="*/ 323494 w 323850"/>
              <a:gd name="T1" fmla="*/ 0 h 93980"/>
              <a:gd name="T2" fmla="*/ 161035 w 323850"/>
              <a:gd name="T3" fmla="*/ 88722 h 93980"/>
              <a:gd name="T4" fmla="*/ 0 w 323850"/>
              <a:gd name="T5" fmla="*/ 0 h 93980"/>
              <a:gd name="T6" fmla="*/ 0 60000 65536"/>
              <a:gd name="T7" fmla="*/ 0 60000 65536"/>
              <a:gd name="T8" fmla="*/ 0 60000 65536"/>
            </a:gdLst>
            <a:ahLst/>
            <a:cxnLst>
              <a:cxn ang="T6">
                <a:pos x="T0" y="T1"/>
              </a:cxn>
              <a:cxn ang="T7">
                <a:pos x="T2" y="T3"/>
              </a:cxn>
              <a:cxn ang="T8">
                <a:pos x="T4" y="T5"/>
              </a:cxn>
            </a:cxnLst>
            <a:rect l="0" t="0" r="r" b="b"/>
            <a:pathLst>
              <a:path w="323850" h="93980">
                <a:moveTo>
                  <a:pt x="323494" y="0"/>
                </a:moveTo>
                <a:lnTo>
                  <a:pt x="161035" y="93649"/>
                </a:lnTo>
                <a:lnTo>
                  <a:pt x="0" y="0"/>
                </a:lnTo>
              </a:path>
            </a:pathLst>
          </a:custGeom>
          <a:noFill/>
          <a:ln w="6070">
            <a:solidFill>
              <a:srgbClr val="00757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115" name="bk object 65"/>
          <p:cNvSpPr>
            <a:spLocks/>
          </p:cNvSpPr>
          <p:nvPr userDrawn="1"/>
        </p:nvSpPr>
        <p:spPr bwMode="auto">
          <a:xfrm>
            <a:off x="8155518" y="3513139"/>
            <a:ext cx="1672167" cy="1252537"/>
          </a:xfrm>
          <a:custGeom>
            <a:avLst/>
            <a:gdLst>
              <a:gd name="T0" fmla="*/ 1273024 w 1252854"/>
              <a:gd name="T1" fmla="*/ 1247475 h 1252854"/>
              <a:gd name="T2" fmla="*/ 0 w 1252854"/>
              <a:gd name="T3" fmla="*/ 1247475 h 1252854"/>
              <a:gd name="T4" fmla="*/ 0 w 1252854"/>
              <a:gd name="T5" fmla="*/ 0 h 1252854"/>
              <a:gd name="T6" fmla="*/ 1273024 w 1252854"/>
              <a:gd name="T7" fmla="*/ 0 h 1252854"/>
              <a:gd name="T8" fmla="*/ 1273024 w 1252854"/>
              <a:gd name="T9" fmla="*/ 1247475 h 12528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2854" h="1252854">
                <a:moveTo>
                  <a:pt x="1252537" y="1252537"/>
                </a:moveTo>
                <a:lnTo>
                  <a:pt x="0" y="1252537"/>
                </a:lnTo>
                <a:lnTo>
                  <a:pt x="0" y="0"/>
                </a:lnTo>
                <a:lnTo>
                  <a:pt x="1252537" y="0"/>
                </a:lnTo>
                <a:lnTo>
                  <a:pt x="1252537" y="1252537"/>
                </a:lnTo>
                <a:close/>
              </a:path>
            </a:pathLst>
          </a:custGeom>
          <a:solidFill>
            <a:srgbClr val="0063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200"/>
          </a:p>
        </p:txBody>
      </p:sp>
      <p:sp>
        <p:nvSpPr>
          <p:cNvPr id="116" name="bk object 66"/>
          <p:cNvSpPr>
            <a:spLocks/>
          </p:cNvSpPr>
          <p:nvPr userDrawn="1"/>
        </p:nvSpPr>
        <p:spPr bwMode="auto">
          <a:xfrm>
            <a:off x="8339667" y="3765550"/>
            <a:ext cx="863600" cy="746125"/>
          </a:xfrm>
          <a:custGeom>
            <a:avLst/>
            <a:gdLst>
              <a:gd name="T0" fmla="*/ 647700 w 647700"/>
              <a:gd name="T1" fmla="*/ 559600 h 746125"/>
              <a:gd name="T2" fmla="*/ 323850 w 647700"/>
              <a:gd name="T3" fmla="*/ 746137 h 746125"/>
              <a:gd name="T4" fmla="*/ 0 w 647700"/>
              <a:gd name="T5" fmla="*/ 559600 h 746125"/>
              <a:gd name="T6" fmla="*/ 0 w 647700"/>
              <a:gd name="T7" fmla="*/ 186537 h 746125"/>
              <a:gd name="T8" fmla="*/ 323850 w 647700"/>
              <a:gd name="T9" fmla="*/ 0 h 746125"/>
              <a:gd name="T10" fmla="*/ 647700 w 647700"/>
              <a:gd name="T11" fmla="*/ 186537 h 746125"/>
              <a:gd name="T12" fmla="*/ 647700 w 647700"/>
              <a:gd name="T13" fmla="*/ 559600 h 7461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7700" h="746125">
                <a:moveTo>
                  <a:pt x="647700" y="559600"/>
                </a:moveTo>
                <a:lnTo>
                  <a:pt x="323850" y="746137"/>
                </a:lnTo>
                <a:lnTo>
                  <a:pt x="0" y="559600"/>
                </a:lnTo>
                <a:lnTo>
                  <a:pt x="0" y="186537"/>
                </a:lnTo>
                <a:lnTo>
                  <a:pt x="323850" y="0"/>
                </a:lnTo>
                <a:lnTo>
                  <a:pt x="647700" y="186537"/>
                </a:lnTo>
                <a:lnTo>
                  <a:pt x="647700" y="559600"/>
                </a:lnTo>
                <a:close/>
              </a:path>
            </a:pathLst>
          </a:custGeom>
          <a:noFill/>
          <a:ln w="9525">
            <a:solidFill>
              <a:srgbClr val="F28F2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117" name="bk object 67"/>
          <p:cNvSpPr>
            <a:spLocks/>
          </p:cNvSpPr>
          <p:nvPr userDrawn="1"/>
        </p:nvSpPr>
        <p:spPr bwMode="auto">
          <a:xfrm>
            <a:off x="8771467" y="3763963"/>
            <a:ext cx="863600" cy="747712"/>
          </a:xfrm>
          <a:custGeom>
            <a:avLst/>
            <a:gdLst>
              <a:gd name="T0" fmla="*/ 647700 w 647700"/>
              <a:gd name="T1" fmla="*/ 571123 h 746760"/>
              <a:gd name="T2" fmla="*/ 323850 w 647700"/>
              <a:gd name="T3" fmla="*/ 761503 h 746760"/>
              <a:gd name="T4" fmla="*/ 0 w 647700"/>
              <a:gd name="T5" fmla="*/ 571123 h 746760"/>
              <a:gd name="T6" fmla="*/ 0 w 647700"/>
              <a:gd name="T7" fmla="*/ 190365 h 746760"/>
              <a:gd name="T8" fmla="*/ 323850 w 647700"/>
              <a:gd name="T9" fmla="*/ 0 h 746760"/>
              <a:gd name="T10" fmla="*/ 647700 w 647700"/>
              <a:gd name="T11" fmla="*/ 190365 h 746760"/>
              <a:gd name="T12" fmla="*/ 647700 w 647700"/>
              <a:gd name="T13" fmla="*/ 571123 h 7467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7700" h="746760">
                <a:moveTo>
                  <a:pt x="647700" y="559600"/>
                </a:moveTo>
                <a:lnTo>
                  <a:pt x="323850" y="746137"/>
                </a:lnTo>
                <a:lnTo>
                  <a:pt x="0" y="559600"/>
                </a:lnTo>
                <a:lnTo>
                  <a:pt x="0" y="186524"/>
                </a:lnTo>
                <a:lnTo>
                  <a:pt x="323850" y="0"/>
                </a:lnTo>
                <a:lnTo>
                  <a:pt x="647700" y="186524"/>
                </a:lnTo>
                <a:lnTo>
                  <a:pt x="647700" y="559600"/>
                </a:lnTo>
                <a:close/>
              </a:path>
            </a:pathLst>
          </a:custGeom>
          <a:noFill/>
          <a:ln w="9525">
            <a:solidFill>
              <a:srgbClr val="F28F2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118" name="bk object 68"/>
          <p:cNvSpPr>
            <a:spLocks/>
          </p:cNvSpPr>
          <p:nvPr userDrawn="1"/>
        </p:nvSpPr>
        <p:spPr bwMode="auto">
          <a:xfrm>
            <a:off x="8993718" y="4044951"/>
            <a:ext cx="2116" cy="373063"/>
          </a:xfrm>
          <a:custGeom>
            <a:avLst/>
            <a:gdLst>
              <a:gd name="T0" fmla="*/ 0 w 1904"/>
              <a:gd name="T1" fmla="*/ 0 h 372110"/>
              <a:gd name="T2" fmla="*/ 86 w 1904"/>
              <a:gd name="T3" fmla="*/ 387641 h 372110"/>
              <a:gd name="T4" fmla="*/ 0 60000 65536"/>
              <a:gd name="T5" fmla="*/ 0 60000 65536"/>
            </a:gdLst>
            <a:ahLst/>
            <a:cxnLst>
              <a:cxn ang="T4">
                <a:pos x="T0" y="T1"/>
              </a:cxn>
              <a:cxn ang="T5">
                <a:pos x="T2" y="T3"/>
              </a:cxn>
            </a:cxnLst>
            <a:rect l="0" t="0" r="r" b="b"/>
            <a:pathLst>
              <a:path w="1904" h="372110">
                <a:moveTo>
                  <a:pt x="0" y="0"/>
                </a:moveTo>
                <a:lnTo>
                  <a:pt x="1562" y="372097"/>
                </a:lnTo>
              </a:path>
            </a:pathLst>
          </a:custGeom>
          <a:noFill/>
          <a:ln w="6070">
            <a:solidFill>
              <a:srgbClr val="F28F2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119" name="bk object 69"/>
          <p:cNvSpPr>
            <a:spLocks/>
          </p:cNvSpPr>
          <p:nvPr userDrawn="1"/>
        </p:nvSpPr>
        <p:spPr bwMode="auto">
          <a:xfrm>
            <a:off x="8777817" y="3952876"/>
            <a:ext cx="431800" cy="93663"/>
          </a:xfrm>
          <a:custGeom>
            <a:avLst/>
            <a:gdLst>
              <a:gd name="T0" fmla="*/ 323494 w 323850"/>
              <a:gd name="T1" fmla="*/ 0 h 93979"/>
              <a:gd name="T2" fmla="*/ 161035 w 323850"/>
              <a:gd name="T3" fmla="*/ 88736 h 93979"/>
              <a:gd name="T4" fmla="*/ 0 w 323850"/>
              <a:gd name="T5" fmla="*/ 0 h 93979"/>
              <a:gd name="T6" fmla="*/ 0 60000 65536"/>
              <a:gd name="T7" fmla="*/ 0 60000 65536"/>
              <a:gd name="T8" fmla="*/ 0 60000 65536"/>
            </a:gdLst>
            <a:ahLst/>
            <a:cxnLst>
              <a:cxn ang="T6">
                <a:pos x="T0" y="T1"/>
              </a:cxn>
              <a:cxn ang="T7">
                <a:pos x="T2" y="T3"/>
              </a:cxn>
              <a:cxn ang="T8">
                <a:pos x="T4" y="T5"/>
              </a:cxn>
            </a:cxnLst>
            <a:rect l="0" t="0" r="r" b="b"/>
            <a:pathLst>
              <a:path w="323850" h="93979">
                <a:moveTo>
                  <a:pt x="323494" y="0"/>
                </a:moveTo>
                <a:lnTo>
                  <a:pt x="161035" y="93649"/>
                </a:lnTo>
                <a:lnTo>
                  <a:pt x="0" y="0"/>
                </a:lnTo>
              </a:path>
            </a:pathLst>
          </a:custGeom>
          <a:noFill/>
          <a:ln w="6070">
            <a:solidFill>
              <a:srgbClr val="F28F2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120" name="bk object 70"/>
          <p:cNvSpPr>
            <a:spLocks/>
          </p:cNvSpPr>
          <p:nvPr userDrawn="1"/>
        </p:nvSpPr>
        <p:spPr bwMode="auto">
          <a:xfrm>
            <a:off x="10085918" y="3513139"/>
            <a:ext cx="1672167" cy="1252537"/>
          </a:xfrm>
          <a:custGeom>
            <a:avLst/>
            <a:gdLst>
              <a:gd name="T0" fmla="*/ 1273024 w 1252854"/>
              <a:gd name="T1" fmla="*/ 1247475 h 1252854"/>
              <a:gd name="T2" fmla="*/ 0 w 1252854"/>
              <a:gd name="T3" fmla="*/ 1247475 h 1252854"/>
              <a:gd name="T4" fmla="*/ 0 w 1252854"/>
              <a:gd name="T5" fmla="*/ 0 h 1252854"/>
              <a:gd name="T6" fmla="*/ 1273024 w 1252854"/>
              <a:gd name="T7" fmla="*/ 0 h 1252854"/>
              <a:gd name="T8" fmla="*/ 1273024 w 1252854"/>
              <a:gd name="T9" fmla="*/ 1247475 h 12528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2854" h="1252854">
                <a:moveTo>
                  <a:pt x="1252537" y="1252537"/>
                </a:moveTo>
                <a:lnTo>
                  <a:pt x="0" y="1252537"/>
                </a:lnTo>
                <a:lnTo>
                  <a:pt x="0" y="0"/>
                </a:lnTo>
                <a:lnTo>
                  <a:pt x="1252537" y="0"/>
                </a:lnTo>
                <a:lnTo>
                  <a:pt x="1252537" y="1252537"/>
                </a:lnTo>
                <a:close/>
              </a:path>
            </a:pathLst>
          </a:custGeom>
          <a:solidFill>
            <a:srgbClr val="00426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200"/>
          </a:p>
        </p:txBody>
      </p:sp>
      <p:sp>
        <p:nvSpPr>
          <p:cNvPr id="121" name="bk object 71"/>
          <p:cNvSpPr>
            <a:spLocks/>
          </p:cNvSpPr>
          <p:nvPr userDrawn="1"/>
        </p:nvSpPr>
        <p:spPr bwMode="auto">
          <a:xfrm>
            <a:off x="10270067" y="3765550"/>
            <a:ext cx="863600" cy="746125"/>
          </a:xfrm>
          <a:custGeom>
            <a:avLst/>
            <a:gdLst>
              <a:gd name="T0" fmla="*/ 647700 w 647700"/>
              <a:gd name="T1" fmla="*/ 559600 h 746125"/>
              <a:gd name="T2" fmla="*/ 323850 w 647700"/>
              <a:gd name="T3" fmla="*/ 746137 h 746125"/>
              <a:gd name="T4" fmla="*/ 0 w 647700"/>
              <a:gd name="T5" fmla="*/ 559600 h 746125"/>
              <a:gd name="T6" fmla="*/ 0 w 647700"/>
              <a:gd name="T7" fmla="*/ 186537 h 746125"/>
              <a:gd name="T8" fmla="*/ 323850 w 647700"/>
              <a:gd name="T9" fmla="*/ 0 h 746125"/>
              <a:gd name="T10" fmla="*/ 647700 w 647700"/>
              <a:gd name="T11" fmla="*/ 186537 h 746125"/>
              <a:gd name="T12" fmla="*/ 647700 w 647700"/>
              <a:gd name="T13" fmla="*/ 559600 h 7461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7700" h="746125">
                <a:moveTo>
                  <a:pt x="647700" y="559600"/>
                </a:moveTo>
                <a:lnTo>
                  <a:pt x="323850" y="746137"/>
                </a:lnTo>
                <a:lnTo>
                  <a:pt x="0" y="559600"/>
                </a:lnTo>
                <a:lnTo>
                  <a:pt x="0" y="186537"/>
                </a:lnTo>
                <a:lnTo>
                  <a:pt x="323850" y="0"/>
                </a:lnTo>
                <a:lnTo>
                  <a:pt x="647700" y="186537"/>
                </a:lnTo>
                <a:lnTo>
                  <a:pt x="647700" y="559600"/>
                </a:lnTo>
                <a:close/>
              </a:path>
            </a:pathLst>
          </a:custGeom>
          <a:noFill/>
          <a:ln w="9525">
            <a:solidFill>
              <a:srgbClr val="B0B0B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122" name="bk object 72"/>
          <p:cNvSpPr>
            <a:spLocks/>
          </p:cNvSpPr>
          <p:nvPr userDrawn="1"/>
        </p:nvSpPr>
        <p:spPr bwMode="auto">
          <a:xfrm>
            <a:off x="10701867" y="3763963"/>
            <a:ext cx="863600" cy="747712"/>
          </a:xfrm>
          <a:custGeom>
            <a:avLst/>
            <a:gdLst>
              <a:gd name="T0" fmla="*/ 647700 w 647700"/>
              <a:gd name="T1" fmla="*/ 571123 h 746760"/>
              <a:gd name="T2" fmla="*/ 323850 w 647700"/>
              <a:gd name="T3" fmla="*/ 761503 h 746760"/>
              <a:gd name="T4" fmla="*/ 0 w 647700"/>
              <a:gd name="T5" fmla="*/ 571123 h 746760"/>
              <a:gd name="T6" fmla="*/ 0 w 647700"/>
              <a:gd name="T7" fmla="*/ 190365 h 746760"/>
              <a:gd name="T8" fmla="*/ 323850 w 647700"/>
              <a:gd name="T9" fmla="*/ 0 h 746760"/>
              <a:gd name="T10" fmla="*/ 647700 w 647700"/>
              <a:gd name="T11" fmla="*/ 190365 h 746760"/>
              <a:gd name="T12" fmla="*/ 647700 w 647700"/>
              <a:gd name="T13" fmla="*/ 571123 h 7467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7700" h="746760">
                <a:moveTo>
                  <a:pt x="647700" y="559600"/>
                </a:moveTo>
                <a:lnTo>
                  <a:pt x="323850" y="746137"/>
                </a:lnTo>
                <a:lnTo>
                  <a:pt x="0" y="559600"/>
                </a:lnTo>
                <a:lnTo>
                  <a:pt x="0" y="186524"/>
                </a:lnTo>
                <a:lnTo>
                  <a:pt x="323850" y="0"/>
                </a:lnTo>
                <a:lnTo>
                  <a:pt x="647700" y="186524"/>
                </a:lnTo>
                <a:lnTo>
                  <a:pt x="647700" y="559600"/>
                </a:lnTo>
                <a:close/>
              </a:path>
            </a:pathLst>
          </a:custGeom>
          <a:noFill/>
          <a:ln w="9525">
            <a:solidFill>
              <a:srgbClr val="B0B0B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123" name="bk object 73"/>
          <p:cNvSpPr>
            <a:spLocks/>
          </p:cNvSpPr>
          <p:nvPr userDrawn="1"/>
        </p:nvSpPr>
        <p:spPr bwMode="auto">
          <a:xfrm>
            <a:off x="10919885" y="4044951"/>
            <a:ext cx="2116" cy="373063"/>
          </a:xfrm>
          <a:custGeom>
            <a:avLst/>
            <a:gdLst>
              <a:gd name="T0" fmla="*/ 0 w 1904"/>
              <a:gd name="T1" fmla="*/ 0 h 372110"/>
              <a:gd name="T2" fmla="*/ 86 w 1904"/>
              <a:gd name="T3" fmla="*/ 387641 h 372110"/>
              <a:gd name="T4" fmla="*/ 0 60000 65536"/>
              <a:gd name="T5" fmla="*/ 0 60000 65536"/>
            </a:gdLst>
            <a:ahLst/>
            <a:cxnLst>
              <a:cxn ang="T4">
                <a:pos x="T0" y="T1"/>
              </a:cxn>
              <a:cxn ang="T5">
                <a:pos x="T2" y="T3"/>
              </a:cxn>
            </a:cxnLst>
            <a:rect l="0" t="0" r="r" b="b"/>
            <a:pathLst>
              <a:path w="1904" h="372110">
                <a:moveTo>
                  <a:pt x="0" y="0"/>
                </a:moveTo>
                <a:lnTo>
                  <a:pt x="1562" y="372097"/>
                </a:lnTo>
              </a:path>
            </a:pathLst>
          </a:custGeom>
          <a:noFill/>
          <a:ln w="6070">
            <a:solidFill>
              <a:srgbClr val="B0B0B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124" name="bk object 74"/>
          <p:cNvSpPr>
            <a:spLocks/>
          </p:cNvSpPr>
          <p:nvPr userDrawn="1"/>
        </p:nvSpPr>
        <p:spPr bwMode="auto">
          <a:xfrm>
            <a:off x="10703984" y="3952876"/>
            <a:ext cx="431800" cy="93663"/>
          </a:xfrm>
          <a:custGeom>
            <a:avLst/>
            <a:gdLst>
              <a:gd name="T0" fmla="*/ 323494 w 323850"/>
              <a:gd name="T1" fmla="*/ 0 h 93979"/>
              <a:gd name="T2" fmla="*/ 161035 w 323850"/>
              <a:gd name="T3" fmla="*/ 88736 h 93979"/>
              <a:gd name="T4" fmla="*/ 0 w 323850"/>
              <a:gd name="T5" fmla="*/ 0 h 93979"/>
              <a:gd name="T6" fmla="*/ 0 60000 65536"/>
              <a:gd name="T7" fmla="*/ 0 60000 65536"/>
              <a:gd name="T8" fmla="*/ 0 60000 65536"/>
            </a:gdLst>
            <a:ahLst/>
            <a:cxnLst>
              <a:cxn ang="T6">
                <a:pos x="T0" y="T1"/>
              </a:cxn>
              <a:cxn ang="T7">
                <a:pos x="T2" y="T3"/>
              </a:cxn>
              <a:cxn ang="T8">
                <a:pos x="T4" y="T5"/>
              </a:cxn>
            </a:cxnLst>
            <a:rect l="0" t="0" r="r" b="b"/>
            <a:pathLst>
              <a:path w="323850" h="93979">
                <a:moveTo>
                  <a:pt x="323494" y="0"/>
                </a:moveTo>
                <a:lnTo>
                  <a:pt x="161035" y="93649"/>
                </a:lnTo>
                <a:lnTo>
                  <a:pt x="0" y="0"/>
                </a:lnTo>
              </a:path>
            </a:pathLst>
          </a:custGeom>
          <a:noFill/>
          <a:ln w="6070">
            <a:solidFill>
              <a:srgbClr val="B0B0B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200"/>
          </a:p>
        </p:txBody>
      </p:sp>
      <p:sp>
        <p:nvSpPr>
          <p:cNvPr id="125" name="object 4"/>
          <p:cNvSpPr txBox="1"/>
          <p:nvPr userDrawn="1"/>
        </p:nvSpPr>
        <p:spPr>
          <a:xfrm>
            <a:off x="406400" y="1600201"/>
            <a:ext cx="3454400" cy="182563"/>
          </a:xfrm>
          <a:prstGeom prst="rect">
            <a:avLst/>
          </a:prstGeom>
        </p:spPr>
        <p:txBody>
          <a:bodyPr lIns="0" tIns="0" rIns="0" bIns="0">
            <a:spAutoFit/>
          </a:bodyPr>
          <a:lstStyle/>
          <a:p>
            <a:pPr marL="12700" fontAlgn="auto">
              <a:lnSpc>
                <a:spcPts val="1420"/>
              </a:lnSpc>
              <a:spcBef>
                <a:spcPts val="0"/>
              </a:spcBef>
              <a:spcAft>
                <a:spcPts val="0"/>
              </a:spcAft>
              <a:defRPr/>
            </a:pPr>
            <a:r>
              <a:rPr lang="en-US" sz="1200" b="1" spc="-50" dirty="0">
                <a:solidFill>
                  <a:srgbClr val="B0B0B0"/>
                </a:solidFill>
                <a:latin typeface="Arial"/>
                <a:ea typeface="+mn-ea"/>
                <a:cs typeface="Arial"/>
              </a:rPr>
              <a:t>Sample Color Treatments</a:t>
            </a:r>
            <a:endParaRPr sz="1200" dirty="0">
              <a:solidFill>
                <a:srgbClr val="B0B0B0"/>
              </a:solidFill>
              <a:latin typeface="Arial"/>
              <a:ea typeface="+mn-ea"/>
              <a:cs typeface="Arial"/>
            </a:endParaRPr>
          </a:p>
        </p:txBody>
      </p:sp>
    </p:spTree>
    <p:extLst>
      <p:ext uri="{BB962C8B-B14F-4D97-AF65-F5344CB8AC3E}">
        <p14:creationId xmlns:p14="http://schemas.microsoft.com/office/powerpoint/2010/main" val="122177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22251" y="153988"/>
            <a:ext cx="11152716" cy="639762"/>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243417" y="1874839"/>
            <a:ext cx="5689600" cy="44799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36217" y="1874838"/>
            <a:ext cx="5689600" cy="21637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136217" y="4191001"/>
            <a:ext cx="5689600" cy="21637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0"/>
          </p:nvPr>
        </p:nvSpPr>
        <p:spPr>
          <a:xfrm>
            <a:off x="243418" y="6537325"/>
            <a:ext cx="488949" cy="184150"/>
          </a:xfrm>
        </p:spPr>
        <p:txBody>
          <a:bodyPr/>
          <a:lstStyle>
            <a:lvl1pPr>
              <a:defRPr/>
            </a:lvl1pPr>
          </a:lstStyle>
          <a:p>
            <a:fld id="{54F19278-401C-314C-BF51-63B386B378EF}" type="slidenum">
              <a:rPr lang="en-US" altLang="en-US"/>
              <a:pPr/>
              <a:t>‹#›</a:t>
            </a:fld>
            <a:endParaRPr lang="en-US" altLang="en-US"/>
          </a:p>
        </p:txBody>
      </p:sp>
      <p:sp>
        <p:nvSpPr>
          <p:cNvPr id="7" name="Footer Placeholder 6"/>
          <p:cNvSpPr>
            <a:spLocks noGrp="1"/>
          </p:cNvSpPr>
          <p:nvPr>
            <p:ph type="ftr" sz="quarter" idx="11"/>
          </p:nvPr>
        </p:nvSpPr>
        <p:spPr>
          <a:xfrm>
            <a:off x="2072217" y="6537325"/>
            <a:ext cx="7924800" cy="184150"/>
          </a:xfrm>
          <a:prstGeom prst="rect">
            <a:avLst/>
          </a:prstGeom>
        </p:spPr>
        <p:txBody>
          <a:bodyPr/>
          <a:lstStyle>
            <a:lvl1pPr>
              <a:defRPr/>
            </a:lvl1pPr>
          </a:lstStyle>
          <a:p>
            <a:endParaRPr lang="en-US" altLang="en-US"/>
          </a:p>
        </p:txBody>
      </p:sp>
      <p:sp>
        <p:nvSpPr>
          <p:cNvPr id="8" name="Date Placeholder 7"/>
          <p:cNvSpPr>
            <a:spLocks noGrp="1"/>
          </p:cNvSpPr>
          <p:nvPr>
            <p:ph type="dt" sz="half" idx="12"/>
          </p:nvPr>
        </p:nvSpPr>
        <p:spPr>
          <a:xfrm>
            <a:off x="732367" y="6537325"/>
            <a:ext cx="1339851" cy="184150"/>
          </a:xfrm>
          <a:prstGeom prst="rect">
            <a:avLst/>
          </a:prstGeom>
        </p:spPr>
        <p:txBody>
          <a:bodyPr/>
          <a:lstStyle>
            <a:lvl1pPr>
              <a:defRPr/>
            </a:lvl1pPr>
          </a:lstStyle>
          <a:p>
            <a:endParaRPr lang="en-US" altLang="en-US"/>
          </a:p>
        </p:txBody>
      </p:sp>
    </p:spTree>
    <p:extLst>
      <p:ext uri="{BB962C8B-B14F-4D97-AF65-F5344CB8AC3E}">
        <p14:creationId xmlns:p14="http://schemas.microsoft.com/office/powerpoint/2010/main" val="759732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0"/>
          </p:nvPr>
        </p:nvSpPr>
        <p:spPr/>
        <p:txBody>
          <a:bodyPr/>
          <a:lstStyle>
            <a:lvl1pPr>
              <a:defRPr sz="1200"/>
            </a:lvl1pPr>
          </a:lstStyle>
          <a:p>
            <a:fld id="{E98947E1-6E9C-4553-A175-053CB8F72200}" type="slidenum">
              <a:rPr lang="en-US" smtClean="0"/>
              <a:pPr/>
              <a:t>‹#›</a:t>
            </a:fld>
            <a:endParaRPr lang="en-US" dirty="0"/>
          </a:p>
        </p:txBody>
      </p:sp>
    </p:spTree>
    <p:extLst>
      <p:ext uri="{BB962C8B-B14F-4D97-AF65-F5344CB8AC3E}">
        <p14:creationId xmlns:p14="http://schemas.microsoft.com/office/powerpoint/2010/main" val="2031080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pic>
        <p:nvPicPr>
          <p:cNvPr id="7" name="Picture 44" descr="cover-wallerpaper"/>
          <p:cNvPicPr>
            <a:picLocks noChangeAspect="1" noChangeArrowheads="1"/>
          </p:cNvPicPr>
          <p:nvPr userDrawn="1"/>
        </p:nvPicPr>
        <p:blipFill>
          <a:blip r:embed="rId2" cstate="print"/>
          <a:srcRect/>
          <a:stretch>
            <a:fillRect/>
          </a:stretch>
        </p:blipFill>
        <p:spPr bwMode="auto">
          <a:xfrm>
            <a:off x="0" y="-57151"/>
            <a:ext cx="12192000" cy="5666317"/>
          </a:xfrm>
          <a:prstGeom prst="rect">
            <a:avLst/>
          </a:prstGeom>
          <a:noFill/>
          <a:ln w="9525">
            <a:noFill/>
            <a:miter lim="800000"/>
            <a:headEnd/>
            <a:tailEnd/>
          </a:ln>
        </p:spPr>
      </p:pic>
      <p:pic>
        <p:nvPicPr>
          <p:cNvPr id="10" name="Picture 46" descr="blue-tri-color-logo"/>
          <p:cNvPicPr>
            <a:picLocks noChangeAspect="1" noChangeArrowheads="1"/>
          </p:cNvPicPr>
          <p:nvPr userDrawn="1"/>
        </p:nvPicPr>
        <p:blipFill>
          <a:blip r:embed="rId3"/>
          <a:srcRect/>
          <a:stretch>
            <a:fillRect/>
          </a:stretch>
        </p:blipFill>
        <p:spPr bwMode="auto">
          <a:xfrm>
            <a:off x="11216218" y="6354233"/>
            <a:ext cx="626533" cy="254000"/>
          </a:xfrm>
          <a:prstGeom prst="rect">
            <a:avLst/>
          </a:prstGeom>
          <a:noFill/>
          <a:ln w="9525">
            <a:noFill/>
            <a:miter lim="800000"/>
            <a:headEnd/>
            <a:tailEnd/>
          </a:ln>
        </p:spPr>
      </p:pic>
      <p:sp>
        <p:nvSpPr>
          <p:cNvPr id="6" name="Text Placeholder 5"/>
          <p:cNvSpPr>
            <a:spLocks noGrp="1"/>
          </p:cNvSpPr>
          <p:nvPr>
            <p:ph type="body" sz="quarter" idx="10" hasCustomPrompt="1"/>
          </p:nvPr>
        </p:nvSpPr>
        <p:spPr>
          <a:xfrm>
            <a:off x="487680" y="3703320"/>
            <a:ext cx="11375136" cy="338328"/>
          </a:xfrm>
        </p:spPr>
        <p:txBody>
          <a:bodyPr anchor="b" anchorCtr="0"/>
          <a:lstStyle>
            <a:lvl1pPr marL="0" indent="0">
              <a:spcBef>
                <a:spcPts val="1760"/>
              </a:spcBef>
              <a:buNone/>
              <a:defRPr sz="2933">
                <a:solidFill>
                  <a:schemeClr val="tx2"/>
                </a:solidFill>
              </a:defRPr>
            </a:lvl1pPr>
            <a:lvl5pPr>
              <a:buNone/>
              <a:defRPr/>
            </a:lvl5pPr>
          </a:lstStyle>
          <a:p>
            <a:pPr lvl="0"/>
            <a:r>
              <a:rPr lang="en-US" dirty="0" smtClean="0"/>
              <a:t>Subtitle of presentation in this location as long as needed</a:t>
            </a:r>
          </a:p>
        </p:txBody>
      </p:sp>
      <p:sp>
        <p:nvSpPr>
          <p:cNvPr id="8" name="Text Placeholder 7"/>
          <p:cNvSpPr>
            <a:spLocks noGrp="1"/>
          </p:cNvSpPr>
          <p:nvPr>
            <p:ph type="body" sz="quarter" idx="11" hasCustomPrompt="1"/>
          </p:nvPr>
        </p:nvSpPr>
        <p:spPr>
          <a:xfrm>
            <a:off x="487680" y="5120640"/>
            <a:ext cx="11375136" cy="487680"/>
          </a:xfrm>
        </p:spPr>
        <p:txBody>
          <a:bodyPr/>
          <a:lstStyle>
            <a:lvl1pPr marL="0" indent="0">
              <a:spcBef>
                <a:spcPts val="0"/>
              </a:spcBef>
              <a:buNone/>
              <a:defRPr sz="1600"/>
            </a:lvl1pPr>
          </a:lstStyle>
          <a:p>
            <a:pPr lvl="0"/>
            <a:r>
              <a:rPr lang="en-US" dirty="0" smtClean="0"/>
              <a:t>Name of presenter, Title of presenter if needed</a:t>
            </a:r>
            <a:br>
              <a:rPr lang="en-US" dirty="0" smtClean="0"/>
            </a:br>
            <a:r>
              <a:rPr lang="en-US" dirty="0" smtClean="0"/>
              <a:t>Date in local format</a:t>
            </a:r>
          </a:p>
        </p:txBody>
      </p:sp>
      <p:sp>
        <p:nvSpPr>
          <p:cNvPr id="9" name="Title 8"/>
          <p:cNvSpPr>
            <a:spLocks noGrp="1"/>
          </p:cNvSpPr>
          <p:nvPr>
            <p:ph type="title" hasCustomPrompt="1"/>
          </p:nvPr>
        </p:nvSpPr>
        <p:spPr>
          <a:xfrm>
            <a:off x="451104" y="2795587"/>
            <a:ext cx="11411712" cy="886397"/>
          </a:xfrm>
        </p:spPr>
        <p:txBody>
          <a:bodyPr anchor="b" anchorCtr="0"/>
          <a:lstStyle>
            <a:lvl1pPr>
              <a:defRPr sz="6400">
                <a:solidFill>
                  <a:srgbClr val="00B0DA"/>
                </a:solidFill>
              </a:defRPr>
            </a:lvl1pPr>
          </a:lstStyle>
          <a:p>
            <a:r>
              <a:rPr lang="en-US" dirty="0" smtClean="0"/>
              <a:t>IBM Presentation Title</a:t>
            </a:r>
            <a:endParaRPr lang="en-US" dirty="0"/>
          </a:p>
        </p:txBody>
      </p:sp>
    </p:spTree>
    <p:extLst>
      <p:ext uri="{BB962C8B-B14F-4D97-AF65-F5344CB8AC3E}">
        <p14:creationId xmlns:p14="http://schemas.microsoft.com/office/powerpoint/2010/main" val="1252737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Picture 44" descr="cover-wallerpaper"/>
          <p:cNvPicPr>
            <a:picLocks noChangeAspect="1" noChangeArrowheads="1"/>
          </p:cNvPicPr>
          <p:nvPr userDrawn="1"/>
        </p:nvPicPr>
        <p:blipFill>
          <a:blip r:embed="rId2" cstate="print"/>
          <a:srcRect/>
          <a:stretch>
            <a:fillRect/>
          </a:stretch>
        </p:blipFill>
        <p:spPr bwMode="auto">
          <a:xfrm>
            <a:off x="0" y="-57151"/>
            <a:ext cx="12192000" cy="5666317"/>
          </a:xfrm>
          <a:prstGeom prst="rect">
            <a:avLst/>
          </a:prstGeom>
          <a:noFill/>
          <a:ln w="9525">
            <a:noFill/>
            <a:miter lim="800000"/>
            <a:headEnd/>
            <a:tailEnd/>
          </a:ln>
        </p:spPr>
      </p:pic>
      <p:pic>
        <p:nvPicPr>
          <p:cNvPr id="11" name="Picture 5" descr="green-tri-color-logo"/>
          <p:cNvPicPr>
            <a:picLocks noChangeAspect="1" noChangeArrowheads="1"/>
          </p:cNvPicPr>
          <p:nvPr userDrawn="1"/>
        </p:nvPicPr>
        <p:blipFill>
          <a:blip r:embed="rId3"/>
          <a:srcRect/>
          <a:stretch>
            <a:fillRect/>
          </a:stretch>
        </p:blipFill>
        <p:spPr bwMode="auto">
          <a:xfrm>
            <a:off x="11216640" y="6354235"/>
            <a:ext cx="618744" cy="250444"/>
          </a:xfrm>
          <a:prstGeom prst="rect">
            <a:avLst/>
          </a:prstGeom>
          <a:noFill/>
          <a:ln w="9525">
            <a:noFill/>
            <a:miter lim="800000"/>
            <a:headEnd/>
            <a:tailEnd/>
          </a:ln>
        </p:spPr>
      </p:pic>
      <p:sp>
        <p:nvSpPr>
          <p:cNvPr id="12" name="Text Placeholder 5"/>
          <p:cNvSpPr>
            <a:spLocks noGrp="1"/>
          </p:cNvSpPr>
          <p:nvPr>
            <p:ph type="body" sz="quarter" idx="10" hasCustomPrompt="1"/>
          </p:nvPr>
        </p:nvSpPr>
        <p:spPr>
          <a:xfrm>
            <a:off x="487680" y="3703320"/>
            <a:ext cx="11375136" cy="338328"/>
          </a:xfrm>
        </p:spPr>
        <p:txBody>
          <a:bodyPr anchor="b" anchorCtr="0"/>
          <a:lstStyle>
            <a:lvl1pPr marL="0" indent="0">
              <a:spcBef>
                <a:spcPts val="1760"/>
              </a:spcBef>
              <a:buNone/>
              <a:defRPr sz="2933">
                <a:solidFill>
                  <a:schemeClr val="tx2"/>
                </a:solidFill>
              </a:defRPr>
            </a:lvl1pPr>
            <a:lvl5pPr>
              <a:buNone/>
              <a:defRPr/>
            </a:lvl5pPr>
          </a:lstStyle>
          <a:p>
            <a:pPr lvl="0"/>
            <a:r>
              <a:rPr lang="en-US" dirty="0" smtClean="0"/>
              <a:t>Subtitle of presentation in this location as long as needed</a:t>
            </a:r>
          </a:p>
        </p:txBody>
      </p:sp>
      <p:sp>
        <p:nvSpPr>
          <p:cNvPr id="13" name="Text Placeholder 7"/>
          <p:cNvSpPr>
            <a:spLocks noGrp="1"/>
          </p:cNvSpPr>
          <p:nvPr>
            <p:ph type="body" sz="quarter" idx="11" hasCustomPrompt="1"/>
          </p:nvPr>
        </p:nvSpPr>
        <p:spPr>
          <a:xfrm>
            <a:off x="487680" y="5120640"/>
            <a:ext cx="11375136" cy="487680"/>
          </a:xfrm>
        </p:spPr>
        <p:txBody>
          <a:bodyPr/>
          <a:lstStyle>
            <a:lvl1pPr marL="0" indent="0">
              <a:spcBef>
                <a:spcPts val="0"/>
              </a:spcBef>
              <a:buNone/>
              <a:defRPr sz="1600"/>
            </a:lvl1pPr>
          </a:lstStyle>
          <a:p>
            <a:pPr lvl="0"/>
            <a:r>
              <a:rPr lang="en-US" dirty="0" smtClean="0"/>
              <a:t>Name of presenter, Title of presenter if needed</a:t>
            </a:r>
            <a:br>
              <a:rPr lang="en-US" dirty="0" smtClean="0"/>
            </a:br>
            <a:r>
              <a:rPr lang="en-US" dirty="0" smtClean="0"/>
              <a:t>Date in local format</a:t>
            </a:r>
          </a:p>
        </p:txBody>
      </p:sp>
      <p:sp>
        <p:nvSpPr>
          <p:cNvPr id="14" name="Title 8"/>
          <p:cNvSpPr>
            <a:spLocks noGrp="1"/>
          </p:cNvSpPr>
          <p:nvPr>
            <p:ph type="title" hasCustomPrompt="1"/>
          </p:nvPr>
        </p:nvSpPr>
        <p:spPr>
          <a:xfrm>
            <a:off x="451104" y="2779173"/>
            <a:ext cx="11411712" cy="902811"/>
          </a:xfrm>
        </p:spPr>
        <p:txBody>
          <a:bodyPr anchor="b" anchorCtr="0"/>
          <a:lstStyle>
            <a:lvl1pPr>
              <a:defRPr sz="6400">
                <a:solidFill>
                  <a:srgbClr val="8CC63F"/>
                </a:solidFill>
              </a:defRPr>
            </a:lvl1pPr>
          </a:lstStyle>
          <a:p>
            <a:r>
              <a:rPr lang="en-US" dirty="0" smtClean="0"/>
              <a:t>IBM Presentation Title</a:t>
            </a:r>
            <a:endParaRPr lang="en-US" dirty="0"/>
          </a:p>
        </p:txBody>
      </p:sp>
    </p:spTree>
    <p:extLst>
      <p:ext uri="{BB962C8B-B14F-4D97-AF65-F5344CB8AC3E}">
        <p14:creationId xmlns:p14="http://schemas.microsoft.com/office/powerpoint/2010/main" val="7906631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26" Type="http://schemas.openxmlformats.org/officeDocument/2006/relationships/slideLayout" Target="../slideLayouts/slideLayout32.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slideLayout" Target="../slideLayouts/slideLayout31.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slideLayout" Target="../slideLayouts/slideLayout30.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slideLayout" Target="../slideLayouts/slideLayout29.xml"/><Relationship Id="rId28" Type="http://schemas.openxmlformats.org/officeDocument/2006/relationships/image" Target="../media/image1.jpeg"/><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243417" y="1052736"/>
            <a:ext cx="11582400" cy="530202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4th level</a:t>
            </a:r>
          </a:p>
          <a:p>
            <a:pPr lvl="4"/>
            <a:r>
              <a:rPr lang="en-US" altLang="en-US" dirty="0" smtClean="0"/>
              <a:t>5th level</a:t>
            </a:r>
          </a:p>
          <a:p>
            <a:pPr lvl="4"/>
            <a:r>
              <a:rPr lang="en-US" altLang="en-US" dirty="0" smtClean="0"/>
              <a:t>6th level</a:t>
            </a:r>
          </a:p>
        </p:txBody>
      </p:sp>
      <p:sp>
        <p:nvSpPr>
          <p:cNvPr id="1030" name="Rectangle 7"/>
          <p:cNvSpPr>
            <a:spLocks noGrp="1" noChangeArrowheads="1"/>
          </p:cNvSpPr>
          <p:nvPr>
            <p:ph type="title"/>
          </p:nvPr>
        </p:nvSpPr>
        <p:spPr bwMode="auto">
          <a:xfrm>
            <a:off x="243416" y="239839"/>
            <a:ext cx="11582400" cy="6397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altLang="en-US" smtClean="0"/>
              <a:t>Click to edit Master title style</a:t>
            </a:r>
            <a:endParaRPr lang="en-US" altLang="en-US" dirty="0" smtClean="0"/>
          </a:p>
        </p:txBody>
      </p:sp>
      <p:sp>
        <p:nvSpPr>
          <p:cNvPr id="11" name="object 12"/>
          <p:cNvSpPr>
            <a:spLocks/>
          </p:cNvSpPr>
          <p:nvPr/>
        </p:nvSpPr>
        <p:spPr bwMode="auto">
          <a:xfrm>
            <a:off x="0" y="6468904"/>
            <a:ext cx="12192000" cy="389096"/>
          </a:xfrm>
          <a:custGeom>
            <a:avLst/>
            <a:gdLst>
              <a:gd name="T0" fmla="*/ 0 w 9144000"/>
              <a:gd name="T1" fmla="*/ 351217 h 357504"/>
              <a:gd name="T2" fmla="*/ 9144000 w 9144000"/>
              <a:gd name="T3" fmla="*/ 351217 h 357504"/>
              <a:gd name="T4" fmla="*/ 9144000 w 9144000"/>
              <a:gd name="T5" fmla="*/ 0 h 357504"/>
              <a:gd name="T6" fmla="*/ 0 w 9144000"/>
              <a:gd name="T7" fmla="*/ 0 h 357504"/>
              <a:gd name="T8" fmla="*/ 0 w 9144000"/>
              <a:gd name="T9" fmla="*/ 351217 h 3575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44000" h="357504">
                <a:moveTo>
                  <a:pt x="0" y="357187"/>
                </a:moveTo>
                <a:lnTo>
                  <a:pt x="9144000" y="357187"/>
                </a:lnTo>
                <a:lnTo>
                  <a:pt x="9144000" y="0"/>
                </a:lnTo>
                <a:lnTo>
                  <a:pt x="0" y="0"/>
                </a:lnTo>
                <a:lnTo>
                  <a:pt x="0" y="357187"/>
                </a:lnTo>
                <a:close/>
              </a:path>
            </a:pathLst>
          </a:custGeom>
          <a:solidFill>
            <a:srgbClr val="00A6A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200"/>
          </a:p>
        </p:txBody>
      </p:sp>
      <p:sp>
        <p:nvSpPr>
          <p:cNvPr id="3" name="Slide Number Placeholder 2"/>
          <p:cNvSpPr>
            <a:spLocks noGrp="1"/>
          </p:cNvSpPr>
          <p:nvPr>
            <p:ph type="sldNum" sz="quarter" idx="4"/>
          </p:nvPr>
        </p:nvSpPr>
        <p:spPr>
          <a:xfrm>
            <a:off x="10611115" y="6525344"/>
            <a:ext cx="768085" cy="304716"/>
          </a:xfrm>
          <a:prstGeom prst="rect">
            <a:avLst/>
          </a:prstGeom>
        </p:spPr>
        <p:txBody>
          <a:bodyPr vert="horz" lIns="91440" tIns="45720" rIns="91440" bIns="45720" rtlCol="0" anchor="ctr"/>
          <a:lstStyle>
            <a:lvl1pPr algn="r">
              <a:defRPr sz="1200">
                <a:solidFill>
                  <a:srgbClr val="FFFFFF"/>
                </a:solidFill>
              </a:defRPr>
            </a:lvl1pPr>
          </a:lstStyle>
          <a:p>
            <a:fld id="{4D737A21-9EE8-4F2E-98D9-BD36FD709EDE}" type="slidenum">
              <a:rPr lang="en-US" smtClean="0"/>
              <a:pPr/>
              <a:t>‹#›</a:t>
            </a:fld>
            <a:endParaRPr lang="en-US" dirty="0"/>
          </a:p>
        </p:txBody>
      </p:sp>
      <p:sp>
        <p:nvSpPr>
          <p:cNvPr id="13" name="TextBox 12"/>
          <p:cNvSpPr txBox="1"/>
          <p:nvPr/>
        </p:nvSpPr>
        <p:spPr>
          <a:xfrm>
            <a:off x="239350" y="6505600"/>
            <a:ext cx="4800533" cy="307777"/>
          </a:xfrm>
          <a:prstGeom prst="rect">
            <a:avLst/>
          </a:prstGeom>
          <a:noFill/>
        </p:spPr>
        <p:txBody>
          <a:bodyPr wrap="square" rtlCol="0">
            <a:spAutoFit/>
          </a:bodyPr>
          <a:lstStyle/>
          <a:p>
            <a:r>
              <a:rPr lang="en-US" sz="1400" b="0" dirty="0" smtClean="0">
                <a:solidFill>
                  <a:schemeClr val="bg1"/>
                </a:solidFill>
                <a:latin typeface="Lubalin Demi for IBM" charset="0"/>
                <a:ea typeface="Lubalin Demi for IBM" charset="0"/>
                <a:cs typeface="Lubalin Demi for IBM" charset="0"/>
              </a:rPr>
              <a:t>z/Transaction</a:t>
            </a:r>
            <a:r>
              <a:rPr lang="en-US" sz="1400" b="0" baseline="0" dirty="0" smtClean="0">
                <a:solidFill>
                  <a:schemeClr val="bg1"/>
                </a:solidFill>
                <a:latin typeface="Lubalin Demi for IBM" charset="0"/>
                <a:ea typeface="Lubalin Demi for IBM" charset="0"/>
                <a:cs typeface="Lubalin Demi for IBM" charset="0"/>
              </a:rPr>
              <a:t> Processing Facility</a:t>
            </a:r>
            <a:endParaRPr lang="en-US" sz="1400" b="0" dirty="0">
              <a:solidFill>
                <a:schemeClr val="bg1"/>
              </a:solidFill>
              <a:latin typeface="Lubalin Demi for IBM" charset="0"/>
              <a:ea typeface="Lubalin Demi for IBM" charset="0"/>
              <a:cs typeface="Lubalin Demi for IBM" charset="0"/>
            </a:endParaRPr>
          </a:p>
        </p:txBody>
      </p:sp>
      <p:sp>
        <p:nvSpPr>
          <p:cNvPr id="14" name="object 27"/>
          <p:cNvSpPr txBox="1"/>
          <p:nvPr/>
        </p:nvSpPr>
        <p:spPr>
          <a:xfrm>
            <a:off x="9339056" y="6561888"/>
            <a:ext cx="1749499" cy="223138"/>
          </a:xfrm>
          <a:prstGeom prst="rect">
            <a:avLst/>
          </a:prstGeom>
        </p:spPr>
        <p:txBody>
          <a:bodyPr wrap="square" lIns="0" tIns="0" rIns="0" bIns="0">
            <a:spAutoFit/>
          </a:bodyPr>
          <a:lstStyle/>
          <a:p>
            <a:pPr marL="12700" eaLnBrk="1" fontAlgn="auto" hangingPunct="1">
              <a:spcBef>
                <a:spcPts val="0"/>
              </a:spcBef>
              <a:spcAft>
                <a:spcPts val="0"/>
              </a:spcAft>
              <a:defRPr/>
            </a:pPr>
            <a:r>
              <a:rPr lang="en-US" sz="1450" b="1" spc="-40" dirty="0">
                <a:solidFill>
                  <a:srgbClr val="FFFFFF"/>
                </a:solidFill>
                <a:latin typeface="LubalinforIBM-Demi"/>
                <a:ea typeface="ＭＳ Ｐゴシック" charset="0"/>
                <a:cs typeface="LubalinforIBM-Demi"/>
              </a:rPr>
              <a:t>IBM </a:t>
            </a:r>
            <a:r>
              <a:rPr lang="en-US" sz="1450" spc="-45" dirty="0" smtClean="0">
                <a:solidFill>
                  <a:srgbClr val="FFFFFF"/>
                </a:solidFill>
                <a:latin typeface="LubalinforIBM-Book"/>
                <a:ea typeface="ＭＳ Ｐゴシック" charset="0"/>
                <a:cs typeface="LubalinforIBM-Book"/>
              </a:rPr>
              <a:t>Systems    |</a:t>
            </a:r>
            <a:endParaRPr lang="en-US" sz="1450" dirty="0">
              <a:latin typeface="LubalinforIBM-Book"/>
              <a:ea typeface="ＭＳ Ｐゴシック" charset="0"/>
              <a:cs typeface="LubalinforIBM-Book"/>
            </a:endParaRPr>
          </a:p>
        </p:txBody>
      </p:sp>
    </p:spTree>
    <p:extLst>
      <p:ext uri="{BB962C8B-B14F-4D97-AF65-F5344CB8AC3E}">
        <p14:creationId xmlns:p14="http://schemas.microsoft.com/office/powerpoint/2010/main" val="2697180995"/>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90" r:id="rId3"/>
    <p:sldLayoutId id="2147483691" r:id="rId4"/>
    <p:sldLayoutId id="2147483693" r:id="rId5"/>
    <p:sldLayoutId id="2147483695" r:id="rId6"/>
  </p:sldLayoutIdLst>
  <p:hf hdr="0" ftr="0" dt="0"/>
  <p:txStyles>
    <p:titleStyle>
      <a:lvl1pPr algn="l" rtl="0" eaLnBrk="1" fontAlgn="base" hangingPunct="1">
        <a:lnSpc>
          <a:spcPct val="90000"/>
        </a:lnSpc>
        <a:spcBef>
          <a:spcPct val="0"/>
        </a:spcBef>
        <a:spcAft>
          <a:spcPct val="0"/>
        </a:spcAft>
        <a:defRPr sz="2200" b="1" kern="1200">
          <a:solidFill>
            <a:srgbClr val="009999"/>
          </a:solidFill>
          <a:latin typeface="+mj-lt"/>
          <a:ea typeface="+mj-ea"/>
          <a:cs typeface="+mj-cs"/>
        </a:defRPr>
      </a:lvl1pPr>
      <a:lvl2pPr algn="l" rtl="0" eaLnBrk="1" fontAlgn="base" hangingPunct="1">
        <a:lnSpc>
          <a:spcPct val="90000"/>
        </a:lnSpc>
        <a:spcBef>
          <a:spcPct val="0"/>
        </a:spcBef>
        <a:spcAft>
          <a:spcPct val="0"/>
        </a:spcAft>
        <a:defRPr sz="2200" b="1">
          <a:solidFill>
            <a:srgbClr val="9900CC"/>
          </a:solidFill>
          <a:latin typeface="Arial" panose="020B0604020202020204" pitchFamily="34" charset="0"/>
        </a:defRPr>
      </a:lvl2pPr>
      <a:lvl3pPr algn="l" rtl="0" eaLnBrk="1" fontAlgn="base" hangingPunct="1">
        <a:lnSpc>
          <a:spcPct val="90000"/>
        </a:lnSpc>
        <a:spcBef>
          <a:spcPct val="0"/>
        </a:spcBef>
        <a:spcAft>
          <a:spcPct val="0"/>
        </a:spcAft>
        <a:defRPr sz="2200" b="1">
          <a:solidFill>
            <a:srgbClr val="9900CC"/>
          </a:solidFill>
          <a:latin typeface="Arial" panose="020B0604020202020204" pitchFamily="34" charset="0"/>
        </a:defRPr>
      </a:lvl3pPr>
      <a:lvl4pPr algn="l" rtl="0" eaLnBrk="1" fontAlgn="base" hangingPunct="1">
        <a:lnSpc>
          <a:spcPct val="90000"/>
        </a:lnSpc>
        <a:spcBef>
          <a:spcPct val="0"/>
        </a:spcBef>
        <a:spcAft>
          <a:spcPct val="0"/>
        </a:spcAft>
        <a:defRPr sz="2200" b="1">
          <a:solidFill>
            <a:srgbClr val="9900CC"/>
          </a:solidFill>
          <a:latin typeface="Arial" panose="020B0604020202020204" pitchFamily="34" charset="0"/>
        </a:defRPr>
      </a:lvl4pPr>
      <a:lvl5pPr algn="l" rtl="0" eaLnBrk="1" fontAlgn="base" hangingPunct="1">
        <a:lnSpc>
          <a:spcPct val="90000"/>
        </a:lnSpc>
        <a:spcBef>
          <a:spcPct val="0"/>
        </a:spcBef>
        <a:spcAft>
          <a:spcPct val="0"/>
        </a:spcAft>
        <a:defRPr sz="2200" b="1">
          <a:solidFill>
            <a:srgbClr val="9900CC"/>
          </a:solidFill>
          <a:latin typeface="Arial" panose="020B0604020202020204" pitchFamily="34" charset="0"/>
        </a:defRPr>
      </a:lvl5pPr>
      <a:lvl6pPr marL="457200" algn="l" rtl="0" eaLnBrk="1" fontAlgn="base" hangingPunct="1">
        <a:lnSpc>
          <a:spcPct val="90000"/>
        </a:lnSpc>
        <a:spcBef>
          <a:spcPct val="0"/>
        </a:spcBef>
        <a:spcAft>
          <a:spcPct val="0"/>
        </a:spcAft>
        <a:defRPr sz="2200" b="1">
          <a:solidFill>
            <a:srgbClr val="9900CC"/>
          </a:solidFill>
          <a:latin typeface="Arial" panose="020B0604020202020204" pitchFamily="34" charset="0"/>
        </a:defRPr>
      </a:lvl6pPr>
      <a:lvl7pPr marL="914400" algn="l" rtl="0" eaLnBrk="1" fontAlgn="base" hangingPunct="1">
        <a:lnSpc>
          <a:spcPct val="90000"/>
        </a:lnSpc>
        <a:spcBef>
          <a:spcPct val="0"/>
        </a:spcBef>
        <a:spcAft>
          <a:spcPct val="0"/>
        </a:spcAft>
        <a:defRPr sz="2200" b="1">
          <a:solidFill>
            <a:srgbClr val="9900CC"/>
          </a:solidFill>
          <a:latin typeface="Arial" panose="020B0604020202020204" pitchFamily="34" charset="0"/>
        </a:defRPr>
      </a:lvl7pPr>
      <a:lvl8pPr marL="1371600" algn="l" rtl="0" eaLnBrk="1" fontAlgn="base" hangingPunct="1">
        <a:lnSpc>
          <a:spcPct val="90000"/>
        </a:lnSpc>
        <a:spcBef>
          <a:spcPct val="0"/>
        </a:spcBef>
        <a:spcAft>
          <a:spcPct val="0"/>
        </a:spcAft>
        <a:defRPr sz="2200" b="1">
          <a:solidFill>
            <a:srgbClr val="9900CC"/>
          </a:solidFill>
          <a:latin typeface="Arial" panose="020B0604020202020204" pitchFamily="34" charset="0"/>
        </a:defRPr>
      </a:lvl8pPr>
      <a:lvl9pPr marL="1828800" algn="l" rtl="0" eaLnBrk="1" fontAlgn="base" hangingPunct="1">
        <a:lnSpc>
          <a:spcPct val="90000"/>
        </a:lnSpc>
        <a:spcBef>
          <a:spcPct val="0"/>
        </a:spcBef>
        <a:spcAft>
          <a:spcPct val="0"/>
        </a:spcAft>
        <a:defRPr sz="2200" b="1">
          <a:solidFill>
            <a:srgbClr val="9900CC"/>
          </a:solidFill>
          <a:latin typeface="Arial" panose="020B0604020202020204" pitchFamily="34" charset="0"/>
        </a:defRPr>
      </a:lvl9pPr>
    </p:titleStyle>
    <p:bodyStyle>
      <a:lvl1pPr marL="173038" indent="-173038" algn="l" rtl="0" eaLnBrk="1" fontAlgn="base" hangingPunct="1">
        <a:spcBef>
          <a:spcPct val="50000"/>
        </a:spcBef>
        <a:spcAft>
          <a:spcPct val="0"/>
        </a:spcAft>
        <a:buClr>
          <a:schemeClr val="tx1"/>
        </a:buClr>
        <a:buFont typeface="Wingdings" pitchFamily="2" charset="2"/>
        <a:buChar char="§"/>
        <a:defRPr sz="2000" b="1" kern="1200">
          <a:solidFill>
            <a:schemeClr val="tx1"/>
          </a:solidFill>
          <a:latin typeface="+mn-lt"/>
          <a:ea typeface="+mn-ea"/>
          <a:cs typeface="+mn-cs"/>
        </a:defRPr>
      </a:lvl1pPr>
      <a:lvl2pPr marL="509588" indent="-163513" algn="l" rtl="0" eaLnBrk="1" fontAlgn="base" hangingPunct="1">
        <a:spcBef>
          <a:spcPct val="0"/>
        </a:spcBef>
        <a:spcAft>
          <a:spcPct val="0"/>
        </a:spcAft>
        <a:buClr>
          <a:schemeClr val="tx1"/>
        </a:buClr>
        <a:buFont typeface="Arial" charset="0"/>
        <a:buChar char="–"/>
        <a:defRPr sz="2000" kern="1200">
          <a:solidFill>
            <a:schemeClr val="tx1"/>
          </a:solidFill>
          <a:latin typeface="+mn-lt"/>
          <a:ea typeface="+mn-ea"/>
          <a:cs typeface="+mn-cs"/>
        </a:defRPr>
      </a:lvl2pPr>
      <a:lvl3pPr marL="855663" indent="-173038" algn="l" rtl="0" eaLnBrk="1" fontAlgn="base" hangingPunct="1">
        <a:spcBef>
          <a:spcPct val="0"/>
        </a:spcBef>
        <a:spcAft>
          <a:spcPct val="0"/>
        </a:spcAft>
        <a:buClr>
          <a:schemeClr val="tx1"/>
        </a:buClr>
        <a:buChar char="•"/>
        <a:defRPr sz="1800" kern="1200">
          <a:solidFill>
            <a:schemeClr val="tx1"/>
          </a:solidFill>
          <a:latin typeface="+mn-lt"/>
          <a:ea typeface="+mn-ea"/>
          <a:cs typeface="+mn-cs"/>
        </a:defRPr>
      </a:lvl3pPr>
      <a:lvl4pPr marL="1203325" indent="-173038" algn="l" rtl="0" eaLnBrk="1" fontAlgn="base" hangingPunct="1">
        <a:spcBef>
          <a:spcPct val="20000"/>
        </a:spcBef>
        <a:spcAft>
          <a:spcPct val="0"/>
        </a:spcAft>
        <a:buClr>
          <a:schemeClr val="bg1"/>
        </a:buClr>
        <a:defRPr sz="1800" i="1" kern="1200">
          <a:solidFill>
            <a:schemeClr val="tx1"/>
          </a:solidFill>
          <a:latin typeface="+mn-lt"/>
          <a:ea typeface="+mn-ea"/>
          <a:cs typeface="+mn-cs"/>
        </a:defRPr>
      </a:lvl4pPr>
      <a:lvl5pPr marL="1539875" indent="-163513" algn="l" rtl="0" eaLnBrk="1" fontAlgn="base" hangingPunct="1">
        <a:spcBef>
          <a:spcPct val="20000"/>
        </a:spcBef>
        <a:spcAft>
          <a:spcPct val="0"/>
        </a:spcAft>
        <a:buClr>
          <a:schemeClr val="bg1"/>
        </a:buClr>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587" name="Rectangle 3"/>
          <p:cNvSpPr>
            <a:spLocks noGrp="1" noChangeArrowheads="1"/>
          </p:cNvSpPr>
          <p:nvPr>
            <p:ph type="body" idx="1"/>
          </p:nvPr>
        </p:nvSpPr>
        <p:spPr bwMode="auto">
          <a:xfrm>
            <a:off x="438153" y="1827214"/>
            <a:ext cx="11273367" cy="365601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endParaRPr lang="en-US" dirty="0" smtClean="0"/>
          </a:p>
          <a:p>
            <a:pPr lvl="4"/>
            <a:endParaRPr lang="en-US" dirty="0" smtClean="0"/>
          </a:p>
        </p:txBody>
      </p:sp>
      <p:sp>
        <p:nvSpPr>
          <p:cNvPr id="67597" name="Rectangle 13"/>
          <p:cNvSpPr>
            <a:spLocks noGrp="1" noChangeArrowheads="1"/>
          </p:cNvSpPr>
          <p:nvPr>
            <p:ph type="title"/>
          </p:nvPr>
        </p:nvSpPr>
        <p:spPr bwMode="auto">
          <a:xfrm>
            <a:off x="438151" y="292101"/>
            <a:ext cx="11582400" cy="52664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dirty="0" smtClean="0"/>
              <a:t>Click to edit Master title style</a:t>
            </a:r>
          </a:p>
        </p:txBody>
      </p:sp>
      <p:sp>
        <p:nvSpPr>
          <p:cNvPr id="67636" name="Rectangle 52"/>
          <p:cNvSpPr>
            <a:spLocks noGrp="1" noChangeArrowheads="1"/>
          </p:cNvSpPr>
          <p:nvPr>
            <p:ph type="sldNum" sz="quarter" idx="4"/>
          </p:nvPr>
        </p:nvSpPr>
        <p:spPr bwMode="auto">
          <a:xfrm>
            <a:off x="438153" y="6524625"/>
            <a:ext cx="2832100" cy="2286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100000"/>
              </a:lnSpc>
              <a:defRPr sz="1200">
                <a:solidFill>
                  <a:srgbClr val="7F7F7F"/>
                </a:solidFill>
                <a:latin typeface="Arial" pitchFamily="34" charset="0"/>
                <a:cs typeface="Arial" pitchFamily="34" charset="0"/>
              </a:defRPr>
            </a:lvl1pPr>
          </a:lstStyle>
          <a:p>
            <a:pPr eaLnBrk="1" hangingPunct="1"/>
            <a:fld id="{92EDDE8C-FCD3-47EF-B8D4-5308179AEE2C}" type="slidenum">
              <a:rPr lang="en-US" smtClean="0"/>
              <a:pPr eaLnBrk="1" hangingPunct="1"/>
              <a:t>‹#›</a:t>
            </a:fld>
            <a:endParaRPr lang="en-US" dirty="0"/>
          </a:p>
        </p:txBody>
      </p:sp>
      <p:pic>
        <p:nvPicPr>
          <p:cNvPr id="6" name="Picture 53" descr="IBM-logo-50-black"/>
          <p:cNvPicPr>
            <a:picLocks noChangeAspect="1" noChangeArrowheads="1"/>
          </p:cNvPicPr>
          <p:nvPr userDrawn="1"/>
        </p:nvPicPr>
        <p:blipFill>
          <a:blip r:embed="rId28" cstate="print"/>
          <a:srcRect/>
          <a:stretch>
            <a:fillRect/>
          </a:stretch>
        </p:blipFill>
        <p:spPr bwMode="auto">
          <a:xfrm>
            <a:off x="11775018" y="6070600"/>
            <a:ext cx="213783" cy="575733"/>
          </a:xfrm>
          <a:prstGeom prst="rect">
            <a:avLst/>
          </a:prstGeom>
          <a:noFill/>
          <a:ln w="9525">
            <a:noFill/>
            <a:miter lim="800000"/>
            <a:headEnd/>
            <a:tailEnd/>
          </a:ln>
        </p:spPr>
      </p:pic>
    </p:spTree>
    <p:extLst>
      <p:ext uri="{BB962C8B-B14F-4D97-AF65-F5344CB8AC3E}">
        <p14:creationId xmlns:p14="http://schemas.microsoft.com/office/powerpoint/2010/main" val="18398322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Lst>
  <p:hf hdr="0" ftr="0" dt="0"/>
  <p:txStyles>
    <p:titleStyle>
      <a:lvl1pPr algn="l" rtl="0" fontAlgn="base">
        <a:lnSpc>
          <a:spcPct val="90000"/>
        </a:lnSpc>
        <a:spcBef>
          <a:spcPct val="0"/>
        </a:spcBef>
        <a:spcAft>
          <a:spcPct val="0"/>
        </a:spcAft>
        <a:defRPr sz="3733">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3733">
          <a:solidFill>
            <a:srgbClr val="191919"/>
          </a:solidFill>
          <a:latin typeface="HelvNeue Light for IBM" pitchFamily="34" charset="0"/>
        </a:defRPr>
      </a:lvl2pPr>
      <a:lvl3pPr algn="l" rtl="0" fontAlgn="base">
        <a:lnSpc>
          <a:spcPct val="90000"/>
        </a:lnSpc>
        <a:spcBef>
          <a:spcPct val="0"/>
        </a:spcBef>
        <a:spcAft>
          <a:spcPct val="0"/>
        </a:spcAft>
        <a:defRPr sz="3733">
          <a:solidFill>
            <a:srgbClr val="191919"/>
          </a:solidFill>
          <a:latin typeface="HelvNeue Light for IBM" pitchFamily="34" charset="0"/>
        </a:defRPr>
      </a:lvl3pPr>
      <a:lvl4pPr algn="l" rtl="0" fontAlgn="base">
        <a:lnSpc>
          <a:spcPct val="90000"/>
        </a:lnSpc>
        <a:spcBef>
          <a:spcPct val="0"/>
        </a:spcBef>
        <a:spcAft>
          <a:spcPct val="0"/>
        </a:spcAft>
        <a:defRPr sz="3733">
          <a:solidFill>
            <a:srgbClr val="191919"/>
          </a:solidFill>
          <a:latin typeface="HelvNeue Light for IBM" pitchFamily="34" charset="0"/>
        </a:defRPr>
      </a:lvl4pPr>
      <a:lvl5pPr algn="l" rtl="0" fontAlgn="base">
        <a:lnSpc>
          <a:spcPct val="90000"/>
        </a:lnSpc>
        <a:spcBef>
          <a:spcPct val="0"/>
        </a:spcBef>
        <a:spcAft>
          <a:spcPct val="0"/>
        </a:spcAft>
        <a:defRPr sz="3733">
          <a:solidFill>
            <a:srgbClr val="191919"/>
          </a:solidFill>
          <a:latin typeface="HelvNeue Light for IBM" pitchFamily="34" charset="0"/>
        </a:defRPr>
      </a:lvl5pPr>
      <a:lvl6pPr marL="609585" algn="l" rtl="0" fontAlgn="base">
        <a:lnSpc>
          <a:spcPct val="90000"/>
        </a:lnSpc>
        <a:spcBef>
          <a:spcPct val="0"/>
        </a:spcBef>
        <a:spcAft>
          <a:spcPct val="0"/>
        </a:spcAft>
        <a:defRPr sz="3733">
          <a:solidFill>
            <a:srgbClr val="191919"/>
          </a:solidFill>
          <a:latin typeface="HelvNeue Light for IBM" pitchFamily="34" charset="0"/>
        </a:defRPr>
      </a:lvl6pPr>
      <a:lvl7pPr marL="1219170" algn="l" rtl="0" fontAlgn="base">
        <a:lnSpc>
          <a:spcPct val="90000"/>
        </a:lnSpc>
        <a:spcBef>
          <a:spcPct val="0"/>
        </a:spcBef>
        <a:spcAft>
          <a:spcPct val="0"/>
        </a:spcAft>
        <a:defRPr sz="3733">
          <a:solidFill>
            <a:srgbClr val="191919"/>
          </a:solidFill>
          <a:latin typeface="HelvNeue Light for IBM" pitchFamily="34" charset="0"/>
        </a:defRPr>
      </a:lvl7pPr>
      <a:lvl8pPr marL="1828754" algn="l" rtl="0" fontAlgn="base">
        <a:lnSpc>
          <a:spcPct val="90000"/>
        </a:lnSpc>
        <a:spcBef>
          <a:spcPct val="0"/>
        </a:spcBef>
        <a:spcAft>
          <a:spcPct val="0"/>
        </a:spcAft>
        <a:defRPr sz="3733">
          <a:solidFill>
            <a:srgbClr val="191919"/>
          </a:solidFill>
          <a:latin typeface="HelvNeue Light for IBM" pitchFamily="34" charset="0"/>
        </a:defRPr>
      </a:lvl8pPr>
      <a:lvl9pPr marL="2438339" algn="l" rtl="0" fontAlgn="base">
        <a:lnSpc>
          <a:spcPct val="90000"/>
        </a:lnSpc>
        <a:spcBef>
          <a:spcPct val="0"/>
        </a:spcBef>
        <a:spcAft>
          <a:spcPct val="0"/>
        </a:spcAft>
        <a:defRPr sz="3733">
          <a:solidFill>
            <a:srgbClr val="191919"/>
          </a:solidFill>
          <a:latin typeface="HelvNeue Light for IBM" pitchFamily="34" charset="0"/>
        </a:defRPr>
      </a:lvl9pPr>
    </p:titleStyle>
    <p:bodyStyle>
      <a:lvl1pPr marL="230712" indent="-230712" algn="l" rtl="0" fontAlgn="base">
        <a:spcBef>
          <a:spcPct val="50000"/>
        </a:spcBef>
        <a:spcAft>
          <a:spcPct val="0"/>
        </a:spcAft>
        <a:buClr>
          <a:srgbClr val="6D6E70"/>
        </a:buClr>
        <a:buSzPct val="90000"/>
        <a:buFont typeface="Wingdings" pitchFamily="2" charset="2"/>
        <a:buChar char="§"/>
        <a:defRPr sz="2133">
          <a:solidFill>
            <a:srgbClr val="6D6E70"/>
          </a:solidFill>
          <a:latin typeface="Arial" pitchFamily="34" charset="0"/>
          <a:ea typeface="+mn-ea"/>
          <a:cs typeface="Arial" pitchFamily="34" charset="0"/>
        </a:defRPr>
      </a:lvl1pPr>
      <a:lvl2pPr marL="679434" indent="-218012" algn="l" rtl="0" fontAlgn="base">
        <a:spcBef>
          <a:spcPct val="0"/>
        </a:spcBef>
        <a:spcAft>
          <a:spcPct val="0"/>
        </a:spcAft>
        <a:buClr>
          <a:srgbClr val="6D6E70"/>
        </a:buClr>
        <a:buSzPct val="90000"/>
        <a:buFont typeface="Arial" charset="0"/>
        <a:buChar char="–"/>
        <a:defRPr sz="2133">
          <a:solidFill>
            <a:srgbClr val="6D6E70"/>
          </a:solidFill>
          <a:latin typeface="Arial" pitchFamily="34" charset="0"/>
          <a:cs typeface="Arial" pitchFamily="34" charset="0"/>
        </a:defRPr>
      </a:lvl2pPr>
      <a:lvl3pPr marL="1140855" indent="-230712" algn="l" rtl="0" fontAlgn="base">
        <a:spcBef>
          <a:spcPct val="0"/>
        </a:spcBef>
        <a:spcAft>
          <a:spcPct val="0"/>
        </a:spcAft>
        <a:buClr>
          <a:srgbClr val="6D6E70"/>
        </a:buClr>
        <a:buSzPct val="90000"/>
        <a:buFont typeface="Wingdings" pitchFamily="2" charset="2"/>
        <a:buChar char="§"/>
        <a:defRPr sz="2133">
          <a:solidFill>
            <a:srgbClr val="6D6E70"/>
          </a:solidFill>
          <a:latin typeface="Arial" pitchFamily="34" charset="0"/>
          <a:cs typeface="Arial" pitchFamily="34" charset="0"/>
        </a:defRPr>
      </a:lvl3pPr>
      <a:lvl4pPr marL="1604393" indent="-230712" algn="l" rtl="0" fontAlgn="base">
        <a:spcBef>
          <a:spcPct val="20000"/>
        </a:spcBef>
        <a:spcAft>
          <a:spcPct val="0"/>
        </a:spcAft>
        <a:buClr>
          <a:schemeClr val="bg1"/>
        </a:buClr>
        <a:defRPr sz="2133">
          <a:solidFill>
            <a:schemeClr val="bg1"/>
          </a:solidFill>
          <a:latin typeface="Arial" charset="0"/>
        </a:defRPr>
      </a:lvl4pPr>
      <a:lvl5pPr marL="2053115" indent="-218012" algn="l" rtl="0" fontAlgn="base">
        <a:spcBef>
          <a:spcPct val="20000"/>
        </a:spcBef>
        <a:spcAft>
          <a:spcPct val="0"/>
        </a:spcAft>
        <a:buClr>
          <a:schemeClr val="bg1"/>
        </a:buClr>
        <a:buChar char="»"/>
        <a:defRPr sz="2133">
          <a:solidFill>
            <a:schemeClr val="bg1"/>
          </a:solidFill>
          <a:latin typeface="Arial" charset="0"/>
        </a:defRPr>
      </a:lvl5pPr>
      <a:lvl6pPr marL="2662700" indent="-218012" algn="l" rtl="0" fontAlgn="base">
        <a:spcBef>
          <a:spcPct val="20000"/>
        </a:spcBef>
        <a:spcAft>
          <a:spcPct val="0"/>
        </a:spcAft>
        <a:buClr>
          <a:schemeClr val="bg1"/>
        </a:buClr>
        <a:buChar char="»"/>
        <a:defRPr sz="2133">
          <a:solidFill>
            <a:schemeClr val="bg1"/>
          </a:solidFill>
          <a:latin typeface="Arial" charset="0"/>
        </a:defRPr>
      </a:lvl6pPr>
      <a:lvl7pPr marL="3272285" indent="-218012" algn="l" rtl="0" fontAlgn="base">
        <a:spcBef>
          <a:spcPct val="20000"/>
        </a:spcBef>
        <a:spcAft>
          <a:spcPct val="0"/>
        </a:spcAft>
        <a:buClr>
          <a:schemeClr val="bg1"/>
        </a:buClr>
        <a:buChar char="»"/>
        <a:defRPr sz="2133">
          <a:solidFill>
            <a:schemeClr val="bg1"/>
          </a:solidFill>
          <a:latin typeface="Arial" charset="0"/>
        </a:defRPr>
      </a:lvl7pPr>
      <a:lvl8pPr marL="3881870" indent="-218012" algn="l" rtl="0" fontAlgn="base">
        <a:spcBef>
          <a:spcPct val="20000"/>
        </a:spcBef>
        <a:spcAft>
          <a:spcPct val="0"/>
        </a:spcAft>
        <a:buClr>
          <a:schemeClr val="bg1"/>
        </a:buClr>
        <a:buChar char="»"/>
        <a:defRPr sz="2133">
          <a:solidFill>
            <a:schemeClr val="bg1"/>
          </a:solidFill>
          <a:latin typeface="Arial" charset="0"/>
        </a:defRPr>
      </a:lvl8pPr>
      <a:lvl9pPr marL="4491454" indent="-218012" algn="l" rtl="0" fontAlgn="base">
        <a:spcBef>
          <a:spcPct val="20000"/>
        </a:spcBef>
        <a:spcAft>
          <a:spcPct val="0"/>
        </a:spcAft>
        <a:buClr>
          <a:schemeClr val="bg1"/>
        </a:buClr>
        <a:buChar char="»"/>
        <a:defRPr sz="2133">
          <a:solidFill>
            <a:schemeClr val="bg1"/>
          </a:solidFill>
          <a:latin typeface="Arial" charset="0"/>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jpeg"/><Relationship Id="rId1" Type="http://schemas.openxmlformats.org/officeDocument/2006/relationships/slideLayout" Target="../slideLayouts/slideLayout4.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7.jpeg"/></Relationships>
</file>

<file path=ppt/slides/_rels/slide1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79.png"/></Relationships>
</file>

<file path=ppt/slides/_rels/slide1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gif"/><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89.tiff"/><Relationship Id="rId3" Type="http://schemas.openxmlformats.org/officeDocument/2006/relationships/image" Target="../media/image78.png"/><Relationship Id="rId7" Type="http://schemas.openxmlformats.org/officeDocument/2006/relationships/image" Target="../media/image88.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87.png"/><Relationship Id="rId5" Type="http://schemas.openxmlformats.org/officeDocument/2006/relationships/image" Target="../media/image63.png"/><Relationship Id="rId4" Type="http://schemas.openxmlformats.org/officeDocument/2006/relationships/image" Target="../media/image66.png"/></Relationships>
</file>

<file path=ppt/slides/_rels/slide1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9.tif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89.tif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tiff"/><Relationship Id="rId1" Type="http://schemas.openxmlformats.org/officeDocument/2006/relationships/slideLayout" Target="../slideLayouts/slideLayout4.xml"/><Relationship Id="rId4" Type="http://schemas.openxmlformats.org/officeDocument/2006/relationships/image" Target="../media/image91.png"/></Relationships>
</file>

<file path=ppt/slides/_rels/slide1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4.xml"/><Relationship Id="rId4" Type="http://schemas.openxmlformats.org/officeDocument/2006/relationships/image" Target="../media/image89.tiff"/></Relationships>
</file>

<file path=ppt/slides/_rels/slide19.xml.rels><?xml version="1.0" encoding="UTF-8" standalone="yes"?>
<Relationships xmlns="http://schemas.openxmlformats.org/package/2006/relationships"><Relationship Id="rId8" Type="http://schemas.openxmlformats.org/officeDocument/2006/relationships/hyperlink" Target="http://www.ibm.com/blockchain/z.html" TargetMode="External"/><Relationship Id="rId3" Type="http://schemas.openxmlformats.org/officeDocument/2006/relationships/image" Target="../media/image94.png"/><Relationship Id="rId7" Type="http://schemas.openxmlformats.org/officeDocument/2006/relationships/image" Target="../media/image98.tiff"/><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97.tiff"/><Relationship Id="rId5" Type="http://schemas.openxmlformats.org/officeDocument/2006/relationships/image" Target="../media/image96.tiff"/><Relationship Id="rId10" Type="http://schemas.openxmlformats.org/officeDocument/2006/relationships/image" Target="../media/image12.png"/><Relationship Id="rId4" Type="http://schemas.openxmlformats.org/officeDocument/2006/relationships/image" Target="../media/image95.png"/><Relationship Id="rId9" Type="http://schemas.openxmlformats.org/officeDocument/2006/relationships/image" Target="../media/image89.tiff"/></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jpeg"/><Relationship Id="rId26" Type="http://schemas.openxmlformats.org/officeDocument/2006/relationships/image" Target="../media/image42.png"/><Relationship Id="rId3" Type="http://schemas.openxmlformats.org/officeDocument/2006/relationships/hyperlink" Target="http://tpfug.org/" TargetMode="External"/><Relationship Id="rId21" Type="http://schemas.openxmlformats.org/officeDocument/2006/relationships/image" Target="../media/image37.jpeg"/><Relationship Id="rId7" Type="http://schemas.openxmlformats.org/officeDocument/2006/relationships/image" Target="../media/image23.jpeg"/><Relationship Id="rId12" Type="http://schemas.openxmlformats.org/officeDocument/2006/relationships/image" Target="../media/image28.png"/><Relationship Id="rId17" Type="http://schemas.openxmlformats.org/officeDocument/2006/relationships/image" Target="../media/image33.png"/><Relationship Id="rId25" Type="http://schemas.openxmlformats.org/officeDocument/2006/relationships/image" Target="../media/image41.jpeg"/><Relationship Id="rId2" Type="http://schemas.openxmlformats.org/officeDocument/2006/relationships/notesSlide" Target="../notesSlides/notesSlide2.xml"/><Relationship Id="rId16" Type="http://schemas.openxmlformats.org/officeDocument/2006/relationships/image" Target="../media/image32.png"/><Relationship Id="rId20" Type="http://schemas.openxmlformats.org/officeDocument/2006/relationships/image" Target="../media/image36.png"/><Relationship Id="rId29" Type="http://schemas.openxmlformats.org/officeDocument/2006/relationships/image" Target="../media/image45.png"/><Relationship Id="rId1" Type="http://schemas.openxmlformats.org/officeDocument/2006/relationships/slideLayout" Target="../slideLayouts/slideLayout4.xml"/><Relationship Id="rId6" Type="http://schemas.openxmlformats.org/officeDocument/2006/relationships/image" Target="../media/image22.jpeg"/><Relationship Id="rId11" Type="http://schemas.openxmlformats.org/officeDocument/2006/relationships/image" Target="../media/image27.jpeg"/><Relationship Id="rId24" Type="http://schemas.openxmlformats.org/officeDocument/2006/relationships/image" Target="../media/image40.png"/><Relationship Id="rId5" Type="http://schemas.openxmlformats.org/officeDocument/2006/relationships/image" Target="../media/image21.jpeg"/><Relationship Id="rId15" Type="http://schemas.openxmlformats.org/officeDocument/2006/relationships/image" Target="../media/image31.png"/><Relationship Id="rId23" Type="http://schemas.openxmlformats.org/officeDocument/2006/relationships/image" Target="../media/image39.png"/><Relationship Id="rId28" Type="http://schemas.openxmlformats.org/officeDocument/2006/relationships/image" Target="../media/image44.png"/><Relationship Id="rId10" Type="http://schemas.openxmlformats.org/officeDocument/2006/relationships/image" Target="../media/image26.png"/><Relationship Id="rId19" Type="http://schemas.openxmlformats.org/officeDocument/2006/relationships/image" Target="../media/image35.png"/><Relationship Id="rId31" Type="http://schemas.openxmlformats.org/officeDocument/2006/relationships/image" Target="../media/image47.jpeg"/><Relationship Id="rId4" Type="http://schemas.openxmlformats.org/officeDocument/2006/relationships/image" Target="../media/image20.jpeg"/><Relationship Id="rId9" Type="http://schemas.openxmlformats.org/officeDocument/2006/relationships/image" Target="../media/image25.png"/><Relationship Id="rId14" Type="http://schemas.openxmlformats.org/officeDocument/2006/relationships/image" Target="../media/image30.png"/><Relationship Id="rId22" Type="http://schemas.openxmlformats.org/officeDocument/2006/relationships/image" Target="../media/image38.png"/><Relationship Id="rId27" Type="http://schemas.openxmlformats.org/officeDocument/2006/relationships/image" Target="../media/image43.png"/><Relationship Id="rId30" Type="http://schemas.openxmlformats.org/officeDocument/2006/relationships/image" Target="../media/image46.png"/></Relationships>
</file>

<file path=ppt/slides/_rels/slide4.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jpeg"/><Relationship Id="rId4" Type="http://schemas.openxmlformats.org/officeDocument/2006/relationships/image" Target="../media/image50.jpeg"/></Relationships>
</file>

<file path=ppt/slides/_rels/slide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jpeg"/><Relationship Id="rId9" Type="http://schemas.openxmlformats.org/officeDocument/2006/relationships/image" Target="../media/image61.png"/></Relationships>
</file>

<file path=ppt/slides/_rels/slide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 Id="rId4" Type="http://schemas.openxmlformats.org/officeDocument/2006/relationships/image" Target="../media/image6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z="4000" dirty="0"/>
              <a:t>TPF Journey into the </a:t>
            </a:r>
            <a:r>
              <a:rPr lang="en-US" sz="4000" dirty="0" err="1"/>
              <a:t>OpenSource</a:t>
            </a:r>
            <a:r>
              <a:rPr lang="en-US" sz="4000" dirty="0"/>
              <a:t> Community</a:t>
            </a:r>
          </a:p>
        </p:txBody>
      </p:sp>
      <p:sp>
        <p:nvSpPr>
          <p:cNvPr id="11" name="Text Placeholder 10"/>
          <p:cNvSpPr>
            <a:spLocks noGrp="1"/>
          </p:cNvSpPr>
          <p:nvPr>
            <p:ph type="body" sz="quarter" idx="10"/>
          </p:nvPr>
        </p:nvSpPr>
        <p:spPr>
          <a:xfrm>
            <a:off x="487680" y="3759532"/>
            <a:ext cx="11375136" cy="410433"/>
          </a:xfrm>
        </p:spPr>
        <p:txBody>
          <a:bodyPr/>
          <a:lstStyle/>
          <a:p>
            <a:r>
              <a:rPr lang="en-US" sz="2667" i="1" dirty="0"/>
              <a:t>Barry Baker – Distinguished Engineer, z Systems Transformation Solutions</a:t>
            </a:r>
            <a:endParaRPr lang="en-US" sz="2667" dirty="0"/>
          </a:p>
        </p:txBody>
      </p:sp>
    </p:spTree>
    <p:extLst>
      <p:ext uri="{BB962C8B-B14F-4D97-AF65-F5344CB8AC3E}">
        <p14:creationId xmlns:p14="http://schemas.microsoft.com/office/powerpoint/2010/main" val="3858690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7"/>
            <a:ext cx="8686800" cy="639763"/>
          </a:xfrm>
        </p:spPr>
        <p:txBody>
          <a:bodyPr/>
          <a:lstStyle/>
          <a:p>
            <a:r>
              <a:rPr lang="en-US" dirty="0" smtClean="0"/>
              <a:t>z/TPF’s Support of Open Standards and Open Source</a:t>
            </a:r>
            <a:endParaRPr lang="en-US" dirty="0"/>
          </a:p>
        </p:txBody>
      </p:sp>
      <p:sp>
        <p:nvSpPr>
          <p:cNvPr id="3" name="Slide Number Placeholder 2"/>
          <p:cNvSpPr>
            <a:spLocks noGrp="1"/>
          </p:cNvSpPr>
          <p:nvPr>
            <p:ph type="sldNum" sz="quarter" idx="11"/>
          </p:nvPr>
        </p:nvSpPr>
        <p:spPr/>
        <p:txBody>
          <a:bodyPr/>
          <a:lstStyle/>
          <a:p>
            <a:fld id="{4D737A21-9EE8-4F2E-98D9-BD36FD709EDE}" type="slidenum">
              <a:rPr lang="en-US" smtClean="0"/>
              <a:t>10</a:t>
            </a:fld>
            <a:endParaRPr lang="en-US" dirty="0"/>
          </a:p>
        </p:txBody>
      </p:sp>
      <p:pic>
        <p:nvPicPr>
          <p:cNvPr id="23554" name="Picture 2" descr="https://encrypted-tbn1.gstatic.com/images?q=tbn:ANd9GcQBtixm0OphR8sq8hfVDYC68nybhm2iD2edrdGgJZsJcj1VItp-B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1074" y="1635690"/>
            <a:ext cx="1791034" cy="907457"/>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descr="https://upload.wikimedia.org/wikipedia/commons/a/a1/OpenSSL_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4210" y="3300622"/>
            <a:ext cx="1905000" cy="5164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444991" y="5448175"/>
            <a:ext cx="1371600" cy="400110"/>
          </a:xfrm>
          <a:prstGeom prst="rect">
            <a:avLst/>
          </a:prstGeom>
          <a:noFill/>
        </p:spPr>
        <p:txBody>
          <a:bodyPr wrap="square" rtlCol="0">
            <a:spAutoFit/>
          </a:bodyPr>
          <a:lstStyle/>
          <a:p>
            <a:pPr algn="ctr"/>
            <a:r>
              <a:rPr lang="en-US" sz="2000" dirty="0">
                <a:solidFill>
                  <a:srgbClr val="0069A8"/>
                </a:solidFill>
                <a:latin typeface="Lubalin Demi for IBM" charset="0"/>
                <a:ea typeface="Lubalin Demi for IBM" charset="0"/>
                <a:cs typeface="Lubalin Demi for IBM" charset="0"/>
              </a:rPr>
              <a:t>TCP/IP</a:t>
            </a:r>
          </a:p>
        </p:txBody>
      </p:sp>
      <p:sp>
        <p:nvSpPr>
          <p:cNvPr id="10" name="TextBox 9"/>
          <p:cNvSpPr txBox="1"/>
          <p:nvPr/>
        </p:nvSpPr>
        <p:spPr>
          <a:xfrm>
            <a:off x="1632597" y="4905134"/>
            <a:ext cx="1371600" cy="400110"/>
          </a:xfrm>
          <a:prstGeom prst="rect">
            <a:avLst/>
          </a:prstGeom>
          <a:noFill/>
        </p:spPr>
        <p:txBody>
          <a:bodyPr wrap="square" rtlCol="0">
            <a:spAutoFit/>
          </a:bodyPr>
          <a:lstStyle/>
          <a:p>
            <a:pPr algn="ctr"/>
            <a:r>
              <a:rPr lang="en-US" sz="2000">
                <a:solidFill>
                  <a:srgbClr val="0069A8"/>
                </a:solidFill>
                <a:latin typeface="Lubalin Demi for IBM" charset="0"/>
                <a:ea typeface="Lubalin Demi for IBM" charset="0"/>
                <a:cs typeface="Lubalin Demi for IBM" charset="0"/>
              </a:rPr>
              <a:t>SOAP</a:t>
            </a:r>
            <a:endParaRPr lang="en-US" sz="2000" dirty="0">
              <a:solidFill>
                <a:srgbClr val="0069A8"/>
              </a:solidFill>
              <a:latin typeface="Lubalin Demi for IBM" charset="0"/>
              <a:ea typeface="Lubalin Demi for IBM" charset="0"/>
              <a:cs typeface="Lubalin Demi for IBM" charset="0"/>
            </a:endParaRPr>
          </a:p>
        </p:txBody>
      </p:sp>
      <p:sp>
        <p:nvSpPr>
          <p:cNvPr id="11" name="TextBox 10"/>
          <p:cNvSpPr txBox="1"/>
          <p:nvPr/>
        </p:nvSpPr>
        <p:spPr>
          <a:xfrm>
            <a:off x="3513965" y="4811950"/>
            <a:ext cx="1371600" cy="400110"/>
          </a:xfrm>
          <a:prstGeom prst="rect">
            <a:avLst/>
          </a:prstGeom>
          <a:noFill/>
        </p:spPr>
        <p:txBody>
          <a:bodyPr wrap="square" rtlCol="0">
            <a:spAutoFit/>
          </a:bodyPr>
          <a:lstStyle/>
          <a:p>
            <a:pPr algn="ctr"/>
            <a:r>
              <a:rPr lang="en-US" sz="2000">
                <a:solidFill>
                  <a:srgbClr val="0069A8"/>
                </a:solidFill>
                <a:latin typeface="Lubalin Demi for IBM" charset="0"/>
                <a:ea typeface="Lubalin Demi for IBM" charset="0"/>
                <a:cs typeface="Lubalin Demi for IBM" charset="0"/>
              </a:rPr>
              <a:t>REST</a:t>
            </a:r>
            <a:endParaRPr lang="en-US" sz="2000" dirty="0">
              <a:solidFill>
                <a:srgbClr val="0069A8"/>
              </a:solidFill>
              <a:latin typeface="Lubalin Demi for IBM" charset="0"/>
              <a:ea typeface="Lubalin Demi for IBM" charset="0"/>
              <a:cs typeface="Lubalin Demi for IBM" charset="0"/>
            </a:endParaRPr>
          </a:p>
        </p:txBody>
      </p:sp>
      <p:sp>
        <p:nvSpPr>
          <p:cNvPr id="12" name="TextBox 11"/>
          <p:cNvSpPr txBox="1"/>
          <p:nvPr/>
        </p:nvSpPr>
        <p:spPr>
          <a:xfrm>
            <a:off x="4738952" y="4962407"/>
            <a:ext cx="1371600" cy="400110"/>
          </a:xfrm>
          <a:prstGeom prst="rect">
            <a:avLst/>
          </a:prstGeom>
          <a:noFill/>
        </p:spPr>
        <p:txBody>
          <a:bodyPr wrap="square" rtlCol="0">
            <a:spAutoFit/>
          </a:bodyPr>
          <a:lstStyle/>
          <a:p>
            <a:pPr algn="ctr"/>
            <a:r>
              <a:rPr lang="en-US" sz="2000" dirty="0">
                <a:solidFill>
                  <a:srgbClr val="0069A8"/>
                </a:solidFill>
                <a:latin typeface="Lubalin Demi for IBM" charset="0"/>
                <a:ea typeface="Lubalin Demi for IBM" charset="0"/>
                <a:cs typeface="Lubalin Demi for IBM" charset="0"/>
              </a:rPr>
              <a:t>JSON</a:t>
            </a:r>
          </a:p>
        </p:txBody>
      </p:sp>
      <p:sp>
        <p:nvSpPr>
          <p:cNvPr id="13" name="TextBox 12"/>
          <p:cNvSpPr txBox="1"/>
          <p:nvPr/>
        </p:nvSpPr>
        <p:spPr>
          <a:xfrm>
            <a:off x="5843852" y="5138196"/>
            <a:ext cx="2366058" cy="400110"/>
          </a:xfrm>
          <a:prstGeom prst="rect">
            <a:avLst/>
          </a:prstGeom>
          <a:noFill/>
        </p:spPr>
        <p:txBody>
          <a:bodyPr wrap="square" rtlCol="0">
            <a:spAutoFit/>
          </a:bodyPr>
          <a:lstStyle/>
          <a:p>
            <a:pPr algn="ctr"/>
            <a:r>
              <a:rPr lang="en-US" sz="2000">
                <a:solidFill>
                  <a:srgbClr val="0069A8"/>
                </a:solidFill>
                <a:latin typeface="Lubalin Demi for IBM" charset="0"/>
                <a:ea typeface="Lubalin Demi for IBM" charset="0"/>
                <a:cs typeface="Lubalin Demi for IBM" charset="0"/>
              </a:rPr>
              <a:t>WebSphere MQ</a:t>
            </a:r>
            <a:endParaRPr lang="en-US" sz="2000" dirty="0">
              <a:solidFill>
                <a:srgbClr val="0069A8"/>
              </a:solidFill>
              <a:latin typeface="Lubalin Demi for IBM" charset="0"/>
              <a:ea typeface="Lubalin Demi for IBM" charset="0"/>
              <a:cs typeface="Lubalin Demi for IBM" charset="0"/>
            </a:endParaRPr>
          </a:p>
        </p:txBody>
      </p:sp>
      <p:sp>
        <p:nvSpPr>
          <p:cNvPr id="14" name="TextBox 13"/>
          <p:cNvSpPr txBox="1"/>
          <p:nvPr/>
        </p:nvSpPr>
        <p:spPr>
          <a:xfrm>
            <a:off x="2828165" y="5282331"/>
            <a:ext cx="1371600" cy="400110"/>
          </a:xfrm>
          <a:prstGeom prst="rect">
            <a:avLst/>
          </a:prstGeom>
          <a:noFill/>
        </p:spPr>
        <p:txBody>
          <a:bodyPr wrap="square" rtlCol="0">
            <a:spAutoFit/>
          </a:bodyPr>
          <a:lstStyle/>
          <a:p>
            <a:pPr algn="ctr"/>
            <a:r>
              <a:rPr lang="en-US" sz="2000">
                <a:solidFill>
                  <a:srgbClr val="0069A8"/>
                </a:solidFill>
                <a:latin typeface="Lubalin Demi for IBM" charset="0"/>
                <a:ea typeface="Lubalin Demi for IBM" charset="0"/>
                <a:cs typeface="Lubalin Demi for IBM" charset="0"/>
              </a:rPr>
              <a:t>SMTP</a:t>
            </a:r>
            <a:endParaRPr lang="en-US" sz="2000" dirty="0">
              <a:solidFill>
                <a:srgbClr val="0069A8"/>
              </a:solidFill>
              <a:latin typeface="Lubalin Demi for IBM" charset="0"/>
              <a:ea typeface="Lubalin Demi for IBM" charset="0"/>
              <a:cs typeface="Lubalin Demi for IBM" charset="0"/>
            </a:endParaRPr>
          </a:p>
        </p:txBody>
      </p:sp>
      <p:sp>
        <p:nvSpPr>
          <p:cNvPr id="15" name="TextBox 14"/>
          <p:cNvSpPr txBox="1"/>
          <p:nvPr/>
        </p:nvSpPr>
        <p:spPr>
          <a:xfrm>
            <a:off x="4154210" y="5389148"/>
            <a:ext cx="1371600" cy="400110"/>
          </a:xfrm>
          <a:prstGeom prst="rect">
            <a:avLst/>
          </a:prstGeom>
          <a:noFill/>
        </p:spPr>
        <p:txBody>
          <a:bodyPr wrap="square" rtlCol="0">
            <a:spAutoFit/>
          </a:bodyPr>
          <a:lstStyle/>
          <a:p>
            <a:pPr algn="ctr"/>
            <a:r>
              <a:rPr lang="en-US" sz="2000">
                <a:solidFill>
                  <a:srgbClr val="0069A8"/>
                </a:solidFill>
                <a:latin typeface="Lubalin Demi for IBM" charset="0"/>
                <a:ea typeface="Lubalin Demi for IBM" charset="0"/>
                <a:cs typeface="Lubalin Demi for IBM" charset="0"/>
              </a:rPr>
              <a:t>IMAP</a:t>
            </a:r>
            <a:endParaRPr lang="en-US" sz="2000" dirty="0">
              <a:solidFill>
                <a:srgbClr val="0069A8"/>
              </a:solidFill>
              <a:latin typeface="Lubalin Demi for IBM" charset="0"/>
              <a:ea typeface="Lubalin Demi for IBM" charset="0"/>
              <a:cs typeface="Lubalin Demi for IBM" charset="0"/>
            </a:endParaRPr>
          </a:p>
        </p:txBody>
      </p:sp>
      <p:sp>
        <p:nvSpPr>
          <p:cNvPr id="16" name="TextBox 15"/>
          <p:cNvSpPr txBox="1"/>
          <p:nvPr/>
        </p:nvSpPr>
        <p:spPr>
          <a:xfrm>
            <a:off x="5458552" y="5495807"/>
            <a:ext cx="1371600" cy="400110"/>
          </a:xfrm>
          <a:prstGeom prst="rect">
            <a:avLst/>
          </a:prstGeom>
          <a:noFill/>
        </p:spPr>
        <p:txBody>
          <a:bodyPr wrap="square" rtlCol="0">
            <a:spAutoFit/>
          </a:bodyPr>
          <a:lstStyle/>
          <a:p>
            <a:pPr algn="ctr"/>
            <a:r>
              <a:rPr lang="en-US" sz="2000" dirty="0">
                <a:solidFill>
                  <a:srgbClr val="0069A8"/>
                </a:solidFill>
                <a:latin typeface="Lubalin Demi for IBM" charset="0"/>
                <a:ea typeface="Lubalin Demi for IBM" charset="0"/>
                <a:cs typeface="Lubalin Demi for IBM" charset="0"/>
              </a:rPr>
              <a:t>POP3</a:t>
            </a:r>
          </a:p>
        </p:txBody>
      </p:sp>
      <p:sp>
        <p:nvSpPr>
          <p:cNvPr id="17" name="TextBox 16"/>
          <p:cNvSpPr txBox="1"/>
          <p:nvPr/>
        </p:nvSpPr>
        <p:spPr>
          <a:xfrm>
            <a:off x="6434860" y="4745008"/>
            <a:ext cx="1945250" cy="400110"/>
          </a:xfrm>
          <a:prstGeom prst="rect">
            <a:avLst/>
          </a:prstGeom>
          <a:noFill/>
        </p:spPr>
        <p:txBody>
          <a:bodyPr wrap="square" rtlCol="0">
            <a:spAutoFit/>
          </a:bodyPr>
          <a:lstStyle/>
          <a:p>
            <a:pPr algn="ctr"/>
            <a:r>
              <a:rPr lang="en-US" sz="2000" dirty="0">
                <a:solidFill>
                  <a:srgbClr val="0069A8"/>
                </a:solidFill>
                <a:latin typeface="Lubalin Demi for IBM" charset="0"/>
                <a:ea typeface="Lubalin Demi for IBM" charset="0"/>
                <a:cs typeface="Lubalin Demi for IBM" charset="0"/>
              </a:rPr>
              <a:t>POSIX HFS</a:t>
            </a:r>
          </a:p>
        </p:txBody>
      </p:sp>
      <p:sp>
        <p:nvSpPr>
          <p:cNvPr id="18" name="TextBox 17"/>
          <p:cNvSpPr txBox="1"/>
          <p:nvPr/>
        </p:nvSpPr>
        <p:spPr>
          <a:xfrm>
            <a:off x="8437873" y="4708128"/>
            <a:ext cx="1371600" cy="707886"/>
          </a:xfrm>
          <a:prstGeom prst="rect">
            <a:avLst/>
          </a:prstGeom>
          <a:noFill/>
        </p:spPr>
        <p:txBody>
          <a:bodyPr wrap="square" rtlCol="0">
            <a:spAutoFit/>
          </a:bodyPr>
          <a:lstStyle/>
          <a:p>
            <a:pPr algn="ctr"/>
            <a:r>
              <a:rPr lang="en-US" sz="2000" dirty="0">
                <a:solidFill>
                  <a:srgbClr val="0069A8"/>
                </a:solidFill>
                <a:latin typeface="Lubalin Demi for IBM" charset="0"/>
                <a:ea typeface="Lubalin Demi for IBM" charset="0"/>
                <a:cs typeface="Lubalin Demi for IBM" charset="0"/>
              </a:rPr>
              <a:t>inetd</a:t>
            </a:r>
          </a:p>
          <a:p>
            <a:pPr algn="ctr"/>
            <a:endParaRPr lang="en-US" sz="2000" dirty="0">
              <a:solidFill>
                <a:srgbClr val="0069A8"/>
              </a:solidFill>
              <a:latin typeface="Lubalin Demi for IBM" charset="0"/>
              <a:ea typeface="Lubalin Demi for IBM" charset="0"/>
              <a:cs typeface="Lubalin Demi for IBM" charset="0"/>
            </a:endParaRPr>
          </a:p>
        </p:txBody>
      </p:sp>
      <p:sp>
        <p:nvSpPr>
          <p:cNvPr id="19" name="TextBox 18"/>
          <p:cNvSpPr txBox="1"/>
          <p:nvPr/>
        </p:nvSpPr>
        <p:spPr>
          <a:xfrm>
            <a:off x="8397010" y="5553337"/>
            <a:ext cx="1371600" cy="400110"/>
          </a:xfrm>
          <a:prstGeom prst="rect">
            <a:avLst/>
          </a:prstGeom>
          <a:noFill/>
        </p:spPr>
        <p:txBody>
          <a:bodyPr wrap="square" rtlCol="0">
            <a:spAutoFit/>
          </a:bodyPr>
          <a:lstStyle/>
          <a:p>
            <a:pPr algn="ctr"/>
            <a:r>
              <a:rPr lang="en-US" sz="2000" dirty="0">
                <a:solidFill>
                  <a:srgbClr val="0069A8"/>
                </a:solidFill>
                <a:latin typeface="Lubalin Demi for IBM" charset="0"/>
                <a:ea typeface="Lubalin Demi for IBM" charset="0"/>
                <a:cs typeface="Lubalin Demi for IBM" charset="0"/>
              </a:rPr>
              <a:t>syslog</a:t>
            </a:r>
          </a:p>
        </p:txBody>
      </p:sp>
      <p:pic>
        <p:nvPicPr>
          <p:cNvPr id="23558" name="Picture 6" descr="https://curl.haxx.se/logo/curl-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60140" y="2221824"/>
            <a:ext cx="1831027" cy="675605"/>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descr="http://logonoid.com/images/gcc-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32450" y="2726377"/>
            <a:ext cx="1437372" cy="107585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7711366" y="4327554"/>
            <a:ext cx="2343964" cy="400110"/>
          </a:xfrm>
          <a:prstGeom prst="rect">
            <a:avLst/>
          </a:prstGeom>
          <a:noFill/>
        </p:spPr>
        <p:txBody>
          <a:bodyPr wrap="square" rtlCol="0">
            <a:spAutoFit/>
          </a:bodyPr>
          <a:lstStyle/>
          <a:p>
            <a:pPr algn="ctr"/>
            <a:r>
              <a:rPr lang="en-US" sz="2000">
                <a:solidFill>
                  <a:srgbClr val="0069A8"/>
                </a:solidFill>
                <a:latin typeface="Lubalin Demi for IBM" charset="0"/>
                <a:ea typeface="Lubalin Demi for IBM" charset="0"/>
                <a:cs typeface="Lubalin Demi for IBM" charset="0"/>
              </a:rPr>
              <a:t>POSIX threads</a:t>
            </a:r>
            <a:endParaRPr lang="en-US" sz="2000" dirty="0">
              <a:solidFill>
                <a:srgbClr val="0069A8"/>
              </a:solidFill>
              <a:latin typeface="Lubalin Demi for IBM" charset="0"/>
              <a:ea typeface="Lubalin Demi for IBM" charset="0"/>
              <a:cs typeface="Lubalin Demi for IBM" charset="0"/>
            </a:endParaRPr>
          </a:p>
        </p:txBody>
      </p:sp>
      <p:sp>
        <p:nvSpPr>
          <p:cNvPr id="24" name="TextBox 23"/>
          <p:cNvSpPr txBox="1"/>
          <p:nvPr/>
        </p:nvSpPr>
        <p:spPr>
          <a:xfrm>
            <a:off x="6236475" y="4327554"/>
            <a:ext cx="1386681" cy="400110"/>
          </a:xfrm>
          <a:prstGeom prst="rect">
            <a:avLst/>
          </a:prstGeom>
          <a:noFill/>
        </p:spPr>
        <p:txBody>
          <a:bodyPr wrap="square" rtlCol="0">
            <a:spAutoFit/>
          </a:bodyPr>
          <a:lstStyle/>
          <a:p>
            <a:pPr algn="ctr"/>
            <a:r>
              <a:rPr lang="en-US" sz="2000">
                <a:solidFill>
                  <a:srgbClr val="0069A8"/>
                </a:solidFill>
                <a:latin typeface="Lubalin Demi for IBM" charset="0"/>
                <a:ea typeface="Lubalin Demi for IBM" charset="0"/>
                <a:cs typeface="Lubalin Demi for IBM" charset="0"/>
              </a:rPr>
              <a:t>glibc</a:t>
            </a:r>
            <a:endParaRPr lang="en-US" sz="2000" dirty="0">
              <a:solidFill>
                <a:srgbClr val="0069A8"/>
              </a:solidFill>
              <a:latin typeface="Lubalin Demi for IBM" charset="0"/>
              <a:ea typeface="Lubalin Demi for IBM" charset="0"/>
              <a:cs typeface="Lubalin Demi for IBM" charset="0"/>
            </a:endParaRPr>
          </a:p>
        </p:txBody>
      </p:sp>
      <p:sp>
        <p:nvSpPr>
          <p:cNvPr id="25" name="TextBox 24"/>
          <p:cNvSpPr txBox="1"/>
          <p:nvPr/>
        </p:nvSpPr>
        <p:spPr>
          <a:xfrm>
            <a:off x="4576118" y="4321899"/>
            <a:ext cx="1557584" cy="400110"/>
          </a:xfrm>
          <a:prstGeom prst="rect">
            <a:avLst/>
          </a:prstGeom>
          <a:noFill/>
        </p:spPr>
        <p:txBody>
          <a:bodyPr wrap="square" rtlCol="0">
            <a:spAutoFit/>
          </a:bodyPr>
          <a:lstStyle/>
          <a:p>
            <a:pPr algn="ctr"/>
            <a:r>
              <a:rPr lang="en-US" sz="2000" dirty="0">
                <a:solidFill>
                  <a:srgbClr val="0069A8"/>
                </a:solidFill>
                <a:latin typeface="Lubalin Demi for IBM" charset="0"/>
                <a:ea typeface="Lubalin Demi for IBM" charset="0"/>
                <a:cs typeface="Lubalin Demi for IBM" charset="0"/>
              </a:rPr>
              <a:t>libstdc++</a:t>
            </a:r>
          </a:p>
        </p:txBody>
      </p:sp>
      <p:pic>
        <p:nvPicPr>
          <p:cNvPr id="23562" name="Picture 10" descr="lib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84338" y="3188500"/>
            <a:ext cx="747880" cy="413827"/>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descr="he OpenLDAP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49394" y="1804523"/>
            <a:ext cx="1919217" cy="755102"/>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3287210" y="4306161"/>
            <a:ext cx="1371600" cy="400110"/>
          </a:xfrm>
          <a:prstGeom prst="rect">
            <a:avLst/>
          </a:prstGeom>
          <a:noFill/>
        </p:spPr>
        <p:txBody>
          <a:bodyPr wrap="square" rtlCol="0">
            <a:spAutoFit/>
          </a:bodyPr>
          <a:lstStyle/>
          <a:p>
            <a:pPr algn="ctr"/>
            <a:r>
              <a:rPr lang="en-US" sz="2000" dirty="0">
                <a:solidFill>
                  <a:srgbClr val="0069A8"/>
                </a:solidFill>
                <a:latin typeface="Lubalin Demi for IBM" charset="0"/>
                <a:ea typeface="Lubalin Demi for IBM" charset="0"/>
                <a:cs typeface="Lubalin Demi for IBM" charset="0"/>
              </a:rPr>
              <a:t>http</a:t>
            </a:r>
          </a:p>
        </p:txBody>
      </p:sp>
      <p:sp>
        <p:nvSpPr>
          <p:cNvPr id="29" name="TextBox 28"/>
          <p:cNvSpPr txBox="1"/>
          <p:nvPr/>
        </p:nvSpPr>
        <p:spPr>
          <a:xfrm>
            <a:off x="2451023" y="4611566"/>
            <a:ext cx="1371600" cy="400110"/>
          </a:xfrm>
          <a:prstGeom prst="rect">
            <a:avLst/>
          </a:prstGeom>
          <a:noFill/>
        </p:spPr>
        <p:txBody>
          <a:bodyPr wrap="square" rtlCol="0">
            <a:spAutoFit/>
          </a:bodyPr>
          <a:lstStyle/>
          <a:p>
            <a:pPr algn="ctr"/>
            <a:r>
              <a:rPr lang="en-US" sz="2000" dirty="0">
                <a:solidFill>
                  <a:srgbClr val="0069A8"/>
                </a:solidFill>
                <a:latin typeface="Lubalin Demi for IBM" charset="0"/>
                <a:ea typeface="Lubalin Demi for IBM" charset="0"/>
                <a:cs typeface="Lubalin Demi for IBM" charset="0"/>
              </a:rPr>
              <a:t>PKI</a:t>
            </a:r>
          </a:p>
        </p:txBody>
      </p:sp>
      <p:sp>
        <p:nvSpPr>
          <p:cNvPr id="30" name="TextBox 29"/>
          <p:cNvSpPr txBox="1"/>
          <p:nvPr/>
        </p:nvSpPr>
        <p:spPr>
          <a:xfrm>
            <a:off x="1295400" y="4320781"/>
            <a:ext cx="1371600" cy="400110"/>
          </a:xfrm>
          <a:prstGeom prst="rect">
            <a:avLst/>
          </a:prstGeom>
          <a:noFill/>
        </p:spPr>
        <p:txBody>
          <a:bodyPr wrap="square" rtlCol="0">
            <a:spAutoFit/>
          </a:bodyPr>
          <a:lstStyle/>
          <a:p>
            <a:pPr algn="ctr"/>
            <a:r>
              <a:rPr lang="en-US" sz="2000">
                <a:solidFill>
                  <a:srgbClr val="0069A8"/>
                </a:solidFill>
                <a:latin typeface="Lubalin Demi for IBM" charset="0"/>
                <a:ea typeface="Lubalin Demi for IBM" charset="0"/>
                <a:cs typeface="Lubalin Demi for IBM" charset="0"/>
              </a:rPr>
              <a:t>DFDL</a:t>
            </a:r>
            <a:endParaRPr lang="en-US" sz="2000" dirty="0">
              <a:solidFill>
                <a:srgbClr val="0069A8"/>
              </a:solidFill>
              <a:latin typeface="Lubalin Demi for IBM" charset="0"/>
              <a:ea typeface="Lubalin Demi for IBM" charset="0"/>
              <a:cs typeface="Lubalin Demi for IBM" charset="0"/>
            </a:endParaRPr>
          </a:p>
        </p:txBody>
      </p:sp>
      <p:pic>
        <p:nvPicPr>
          <p:cNvPr id="23568" name="Picture 16" descr="https://upload.wikimedia.org/wikipedia/en/thumb/6/62/MySQL.svg/640px-MySQL.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00893" y="2884518"/>
            <a:ext cx="1701992" cy="879601"/>
          </a:xfrm>
          <a:prstGeom prst="rect">
            <a:avLst/>
          </a:prstGeom>
          <a:noFill/>
          <a:extLst>
            <a:ext uri="{909E8E84-426E-40DD-AFC4-6F175D3DCCD1}">
              <a14:hiddenFill xmlns:a14="http://schemas.microsoft.com/office/drawing/2010/main">
                <a:solidFill>
                  <a:srgbClr val="FFFFFF"/>
                </a:solidFill>
              </a14:hiddenFill>
            </a:ext>
          </a:extLst>
        </p:spPr>
      </p:pic>
      <p:pic>
        <p:nvPicPr>
          <p:cNvPr id="23570" name="Picture 18" descr="https://www.mongodb.com/assets/MongoDB_Brand_Resources/MongoDB-Logo-7db53b4037f9953e9df4f694c758141fcfa022cee1d2ff50749d133d0b70b692.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986826" y="1295400"/>
            <a:ext cx="2499297" cy="677331"/>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8148219" y="5162462"/>
            <a:ext cx="1945250" cy="400110"/>
          </a:xfrm>
          <a:prstGeom prst="rect">
            <a:avLst/>
          </a:prstGeom>
          <a:noFill/>
        </p:spPr>
        <p:txBody>
          <a:bodyPr wrap="square" rtlCol="0">
            <a:spAutoFit/>
          </a:bodyPr>
          <a:lstStyle/>
          <a:p>
            <a:pPr algn="ctr"/>
            <a:r>
              <a:rPr lang="en-US" sz="2000" dirty="0">
                <a:solidFill>
                  <a:srgbClr val="0069A8"/>
                </a:solidFill>
                <a:latin typeface="Lubalin Demi for IBM" charset="0"/>
                <a:ea typeface="Lubalin Demi for IBM" charset="0"/>
                <a:cs typeface="Lubalin Demi for IBM" charset="0"/>
              </a:rPr>
              <a:t>WSDM (CBE)</a:t>
            </a:r>
          </a:p>
        </p:txBody>
      </p:sp>
    </p:spTree>
    <p:extLst>
      <p:ext uri="{BB962C8B-B14F-4D97-AF65-F5344CB8AC3E}">
        <p14:creationId xmlns:p14="http://schemas.microsoft.com/office/powerpoint/2010/main" val="109557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686800" cy="639763"/>
          </a:xfrm>
        </p:spPr>
        <p:txBody>
          <a:bodyPr/>
          <a:lstStyle/>
          <a:p>
            <a:r>
              <a:rPr lang="en-US" dirty="0" smtClean="0"/>
              <a:t>Available in beta now</a:t>
            </a:r>
            <a:endParaRPr lang="en-US" dirty="0"/>
          </a:p>
        </p:txBody>
      </p:sp>
      <p:sp>
        <p:nvSpPr>
          <p:cNvPr id="3" name="Slide Number Placeholder 2"/>
          <p:cNvSpPr>
            <a:spLocks noGrp="1"/>
          </p:cNvSpPr>
          <p:nvPr>
            <p:ph type="sldNum" sz="quarter" idx="11"/>
          </p:nvPr>
        </p:nvSpPr>
        <p:spPr/>
        <p:txBody>
          <a:bodyPr/>
          <a:lstStyle/>
          <a:p>
            <a:fld id="{4D737A21-9EE8-4F2E-98D9-BD36FD709EDE}" type="slidenum">
              <a:rPr lang="en-US" smtClean="0"/>
              <a:t>11</a:t>
            </a:fld>
            <a:endParaRPr lang="en-US" dirty="0"/>
          </a:p>
        </p:txBody>
      </p:sp>
      <p:sp>
        <p:nvSpPr>
          <p:cNvPr id="6" name="AutoShape 6" descr="http://xahlee.info/UnixResource_dir/gki/Java_logo_new.svg"/>
          <p:cNvSpPr>
            <a:spLocks noChangeAspect="1" noChangeArrowheads="1"/>
          </p:cNvSpPr>
          <p:nvPr/>
        </p:nvSpPr>
        <p:spPr bwMode="auto">
          <a:xfrm>
            <a:off x="1524000" y="0"/>
            <a:ext cx="2857500" cy="52387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54" name="Picture 10" descr="ava 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1" y="1324467"/>
            <a:ext cx="2466975" cy="24669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 descr="C:\Users\IBM_ADMIN\Desktop\png\IBM_zNext_29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1" y="837127"/>
            <a:ext cx="4158099" cy="5587058"/>
          </a:xfrm>
          <a:prstGeom prst="rect">
            <a:avLst/>
          </a:prstGeom>
          <a:noFill/>
          <a:ln>
            <a:noFill/>
          </a:ln>
          <a:effectLst>
            <a:glow rad="355600">
              <a:schemeClr val="accent3">
                <a:satMod val="175000"/>
                <a:alpha val="40000"/>
              </a:schemeClr>
            </a:glo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3"/>
          <p:cNvSpPr>
            <a:spLocks noChangeArrowheads="1"/>
          </p:cNvSpPr>
          <p:nvPr/>
        </p:nvSpPr>
        <p:spPr bwMode="auto">
          <a:xfrm>
            <a:off x="6170796" y="5371520"/>
            <a:ext cx="3708858" cy="648280"/>
          </a:xfrm>
          <a:prstGeom prst="rect">
            <a:avLst/>
          </a:prstGeom>
          <a:solidFill>
            <a:schemeClr val="bg2">
              <a:lumMod val="75000"/>
              <a:alpha val="71000"/>
            </a:schemeClr>
          </a:solidFill>
          <a:ln>
            <a:noFill/>
          </a:ln>
          <a:effectLst>
            <a:glow rad="63500">
              <a:schemeClr val="accent3">
                <a:satMod val="175000"/>
                <a:alpha val="40000"/>
              </a:schemeClr>
            </a:glow>
          </a:effectLst>
        </p:spPr>
        <p:txBody>
          <a:bodyPr/>
          <a:lstStyle>
            <a:lvl1pPr marL="171450" indent="-171450">
              <a:spcBef>
                <a:spcPct val="50000"/>
              </a:spcBef>
              <a:buClr>
                <a:schemeClr val="tx1"/>
              </a:buClr>
              <a:buFont typeface="Wingdings" charset="2"/>
              <a:buChar char="§"/>
              <a:defRPr sz="1600">
                <a:solidFill>
                  <a:schemeClr val="tx1"/>
                </a:solidFill>
                <a:latin typeface="Arial" charset="0"/>
              </a:defRPr>
            </a:lvl1pPr>
            <a:lvl2pPr marL="742950" indent="-285750">
              <a:buClr>
                <a:schemeClr val="tx1"/>
              </a:buClr>
              <a:buFont typeface="Arial" charset="0"/>
              <a:buChar char="–"/>
              <a:defRPr sz="1600">
                <a:solidFill>
                  <a:schemeClr val="tx1"/>
                </a:solidFill>
                <a:latin typeface="Arial" charset="0"/>
              </a:defRPr>
            </a:lvl2pPr>
            <a:lvl3pPr marL="1143000" indent="-228600">
              <a:buClr>
                <a:schemeClr val="tx1"/>
              </a:buClr>
              <a:buChar char="•"/>
              <a:defRPr sz="1600">
                <a:solidFill>
                  <a:schemeClr val="tx1"/>
                </a:solidFill>
                <a:latin typeface="Arial" charset="0"/>
              </a:defRPr>
            </a:lvl3pPr>
            <a:lvl4pPr marL="1600200" indent="-228600">
              <a:spcBef>
                <a:spcPct val="20000"/>
              </a:spcBef>
              <a:buClr>
                <a:schemeClr val="bg1"/>
              </a:buClr>
              <a:buChar char="–"/>
              <a:defRPr sz="1600">
                <a:solidFill>
                  <a:schemeClr val="bg1"/>
                </a:solidFill>
                <a:latin typeface="Arial" charset="0"/>
              </a:defRPr>
            </a:lvl4pPr>
            <a:lvl5pPr marL="2057400" indent="-228600">
              <a:spcBef>
                <a:spcPct val="20000"/>
              </a:spcBef>
              <a:buClr>
                <a:schemeClr val="bg1"/>
              </a:buClr>
              <a:buChar char="»"/>
              <a:defRPr sz="1600">
                <a:solidFill>
                  <a:schemeClr val="bg1"/>
                </a:solidFill>
                <a:latin typeface="Arial"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defRPr>
            </a:lvl9pPr>
          </a:lstStyle>
          <a:p>
            <a:pPr>
              <a:buFont typeface="Wingdings" charset="2"/>
              <a:buNone/>
            </a:pPr>
            <a:r>
              <a:rPr lang="en-US" altLang="en-US" sz="1200" b="1" dirty="0"/>
              <a:t>New </a:t>
            </a:r>
            <a:r>
              <a:rPr lang="en-US" altLang="en-US" sz="1200" b="1" u="sng" dirty="0">
                <a:solidFill>
                  <a:schemeClr val="bg1"/>
                </a:solidFill>
              </a:rPr>
              <a:t>5.0 GHz</a:t>
            </a:r>
            <a:r>
              <a:rPr lang="en-US" altLang="en-US" sz="1200" b="1" dirty="0">
                <a:solidFill>
                  <a:schemeClr val="bg1"/>
                </a:solidFill>
              </a:rPr>
              <a:t> </a:t>
            </a:r>
            <a:r>
              <a:rPr lang="en-US" altLang="en-US" sz="1200" b="1" dirty="0"/>
              <a:t>8-Core Processor Chip </a:t>
            </a:r>
          </a:p>
          <a:p>
            <a:pPr>
              <a:buFont typeface="Wingdings" charset="2"/>
              <a:buNone/>
            </a:pPr>
            <a:r>
              <a:rPr lang="en-US" altLang="en-US" sz="1200" b="1" u="sng" dirty="0">
                <a:solidFill>
                  <a:schemeClr val="bg1"/>
                </a:solidFill>
              </a:rPr>
              <a:t>480MB L4 cache</a:t>
            </a:r>
            <a:r>
              <a:rPr lang="en-US" altLang="en-US" sz="1200" b="1" dirty="0">
                <a:solidFill>
                  <a:schemeClr val="bg1"/>
                </a:solidFill>
              </a:rPr>
              <a:t> </a:t>
            </a:r>
            <a:r>
              <a:rPr lang="en-US" altLang="en-US" sz="1200" b="1" dirty="0"/>
              <a:t>to optimize for data serving</a:t>
            </a:r>
          </a:p>
        </p:txBody>
      </p:sp>
      <p:sp>
        <p:nvSpPr>
          <p:cNvPr id="11" name="Rectangle 5"/>
          <p:cNvSpPr>
            <a:spLocks noChangeArrowheads="1"/>
          </p:cNvSpPr>
          <p:nvPr/>
        </p:nvSpPr>
        <p:spPr bwMode="auto">
          <a:xfrm>
            <a:off x="6170796" y="990601"/>
            <a:ext cx="3735205" cy="4222237"/>
          </a:xfrm>
          <a:prstGeom prst="rect">
            <a:avLst/>
          </a:prstGeom>
          <a:solidFill>
            <a:schemeClr val="bg1">
              <a:alpha val="64000"/>
            </a:schemeClr>
          </a:solidFill>
          <a:ln>
            <a:noFill/>
          </a:ln>
          <a:effectLst>
            <a:glow rad="63500">
              <a:schemeClr val="accent3">
                <a:satMod val="175000"/>
                <a:alpha val="40000"/>
              </a:schemeClr>
            </a:glow>
          </a:effectLst>
        </p:spPr>
        <p:txBody>
          <a:bodyPr lIns="100630" tIns="50318" rIns="100630" bIns="50318"/>
          <a:lstStyle>
            <a:lvl1pPr marL="304800" indent="-304800" defTabSz="1008063">
              <a:spcBef>
                <a:spcPct val="50000"/>
              </a:spcBef>
              <a:buClr>
                <a:schemeClr val="tx1"/>
              </a:buClr>
              <a:buFont typeface="Wingdings" charset="2"/>
              <a:buChar char="§"/>
              <a:defRPr sz="1600">
                <a:solidFill>
                  <a:schemeClr val="tx1"/>
                </a:solidFill>
                <a:latin typeface="Arial" charset="0"/>
              </a:defRPr>
            </a:lvl1pPr>
            <a:lvl2pPr marL="685800" indent="-304800" defTabSz="1008063">
              <a:buClr>
                <a:schemeClr val="tx1"/>
              </a:buClr>
              <a:buFont typeface="Arial" charset="0"/>
              <a:buChar char="–"/>
              <a:defRPr sz="1600">
                <a:solidFill>
                  <a:schemeClr val="tx1"/>
                </a:solidFill>
                <a:latin typeface="Arial" charset="0"/>
              </a:defRPr>
            </a:lvl2pPr>
            <a:lvl3pPr marL="1057275" indent="-304800" defTabSz="1008063">
              <a:buClr>
                <a:schemeClr val="tx1"/>
              </a:buClr>
              <a:buChar char="•"/>
              <a:defRPr sz="1600">
                <a:solidFill>
                  <a:schemeClr val="tx1"/>
                </a:solidFill>
                <a:latin typeface="Arial" charset="0"/>
              </a:defRPr>
            </a:lvl3pPr>
            <a:lvl4pPr marL="1439863" indent="-304800" defTabSz="1008063">
              <a:spcBef>
                <a:spcPct val="20000"/>
              </a:spcBef>
              <a:buClr>
                <a:schemeClr val="bg1"/>
              </a:buClr>
              <a:buChar char="–"/>
              <a:defRPr sz="1600">
                <a:solidFill>
                  <a:schemeClr val="bg1"/>
                </a:solidFill>
                <a:latin typeface="Arial" charset="0"/>
              </a:defRPr>
            </a:lvl4pPr>
            <a:lvl5pPr marL="1819275" indent="-301625" defTabSz="1008063">
              <a:spcBef>
                <a:spcPct val="20000"/>
              </a:spcBef>
              <a:buClr>
                <a:schemeClr val="bg1"/>
              </a:buClr>
              <a:buChar char="»"/>
              <a:defRPr sz="1600">
                <a:solidFill>
                  <a:schemeClr val="bg1"/>
                </a:solidFill>
                <a:latin typeface="Arial" charset="0"/>
              </a:defRPr>
            </a:lvl5pPr>
            <a:lvl6pPr marL="2276475" indent="-301625" defTabSz="1008063" eaLnBrk="0" fontAlgn="base" hangingPunct="0">
              <a:spcBef>
                <a:spcPct val="20000"/>
              </a:spcBef>
              <a:spcAft>
                <a:spcPct val="0"/>
              </a:spcAft>
              <a:buClr>
                <a:schemeClr val="bg1"/>
              </a:buClr>
              <a:buChar char="»"/>
              <a:defRPr sz="1600">
                <a:solidFill>
                  <a:schemeClr val="bg1"/>
                </a:solidFill>
                <a:latin typeface="Arial" charset="0"/>
              </a:defRPr>
            </a:lvl6pPr>
            <a:lvl7pPr marL="2733675" indent="-301625" defTabSz="1008063" eaLnBrk="0" fontAlgn="base" hangingPunct="0">
              <a:spcBef>
                <a:spcPct val="20000"/>
              </a:spcBef>
              <a:spcAft>
                <a:spcPct val="0"/>
              </a:spcAft>
              <a:buClr>
                <a:schemeClr val="bg1"/>
              </a:buClr>
              <a:buChar char="»"/>
              <a:defRPr sz="1600">
                <a:solidFill>
                  <a:schemeClr val="bg1"/>
                </a:solidFill>
                <a:latin typeface="Arial" charset="0"/>
              </a:defRPr>
            </a:lvl7pPr>
            <a:lvl8pPr marL="3190875" indent="-301625" defTabSz="1008063" eaLnBrk="0" fontAlgn="base" hangingPunct="0">
              <a:spcBef>
                <a:spcPct val="20000"/>
              </a:spcBef>
              <a:spcAft>
                <a:spcPct val="0"/>
              </a:spcAft>
              <a:buClr>
                <a:schemeClr val="bg1"/>
              </a:buClr>
              <a:buChar char="»"/>
              <a:defRPr sz="1600">
                <a:solidFill>
                  <a:schemeClr val="bg1"/>
                </a:solidFill>
                <a:latin typeface="Arial" charset="0"/>
              </a:defRPr>
            </a:lvl8pPr>
            <a:lvl9pPr marL="3648075" indent="-301625" defTabSz="1008063" eaLnBrk="0" fontAlgn="base" hangingPunct="0">
              <a:spcBef>
                <a:spcPct val="20000"/>
              </a:spcBef>
              <a:spcAft>
                <a:spcPct val="0"/>
              </a:spcAft>
              <a:buClr>
                <a:schemeClr val="bg1"/>
              </a:buClr>
              <a:buChar char="»"/>
              <a:defRPr sz="1600">
                <a:solidFill>
                  <a:schemeClr val="bg1"/>
                </a:solidFill>
                <a:latin typeface="Arial" charset="0"/>
              </a:defRPr>
            </a:lvl9pPr>
          </a:lstStyle>
          <a:p>
            <a:pPr marL="11113" indent="-11113">
              <a:lnSpc>
                <a:spcPct val="80000"/>
              </a:lnSpc>
              <a:buNone/>
            </a:pPr>
            <a:r>
              <a:rPr lang="en-US" altLang="en-US" sz="1800" b="1" dirty="0"/>
              <a:t>Sustained and aggressive investment in Java on z Systems</a:t>
            </a:r>
          </a:p>
          <a:p>
            <a:pPr marL="12700" indent="-12700">
              <a:lnSpc>
                <a:spcPct val="80000"/>
              </a:lnSpc>
              <a:buNone/>
            </a:pPr>
            <a:r>
              <a:rPr lang="en-US" altLang="en-US" sz="1400" b="1" dirty="0"/>
              <a:t>Significant set of new hardware features in z13 tailored and co-designed with Java</a:t>
            </a:r>
            <a:endParaRPr lang="en-US" altLang="en-US" sz="1100" b="1" i="1" dirty="0"/>
          </a:p>
          <a:p>
            <a:pPr>
              <a:buFont typeface="Wingdings" charset="2"/>
              <a:buNone/>
            </a:pPr>
            <a:r>
              <a:rPr lang="en-US" altLang="en-US" b="1" i="1" dirty="0"/>
              <a:t>Simultaneous Multi-Threading (SMT)</a:t>
            </a:r>
          </a:p>
          <a:p>
            <a:pPr marL="287338" lvl="1" indent="-114300"/>
            <a:r>
              <a:rPr lang="en-US" altLang="en-US" sz="1200" b="1" i="1" dirty="0"/>
              <a:t>2x hardware threads/core for improved throughput</a:t>
            </a:r>
          </a:p>
          <a:p>
            <a:pPr marL="287338" lvl="1" indent="-114300"/>
            <a:r>
              <a:rPr lang="en-US" altLang="en-US" sz="1200" b="1" i="1" dirty="0"/>
              <a:t>Available on </a:t>
            </a:r>
            <a:r>
              <a:rPr lang="en-US" altLang="en-US" sz="1200" b="1" i="1" dirty="0" err="1"/>
              <a:t>zIIPs</a:t>
            </a:r>
            <a:r>
              <a:rPr lang="en-US" altLang="en-US" sz="1200" b="1" i="1" dirty="0"/>
              <a:t> and IFLs</a:t>
            </a:r>
          </a:p>
          <a:p>
            <a:pPr>
              <a:buFont typeface="Wingdings" charset="2"/>
              <a:buNone/>
            </a:pPr>
            <a:r>
              <a:rPr lang="en-US" altLang="en-US" b="1" i="1" dirty="0"/>
              <a:t>Single Instruction Multiple Data (SIMD)</a:t>
            </a:r>
          </a:p>
          <a:p>
            <a:pPr marL="287338" lvl="1" indent="-114300"/>
            <a:r>
              <a:rPr lang="en-US" altLang="en-US" sz="1200" b="1" i="1" dirty="0"/>
              <a:t>Vector processing unit</a:t>
            </a:r>
          </a:p>
          <a:p>
            <a:pPr marL="287338" lvl="1" indent="-114300"/>
            <a:r>
              <a:rPr lang="en-US" altLang="en-US" sz="1200" b="1" i="1" dirty="0"/>
              <a:t>Accelerates loops and string operations</a:t>
            </a:r>
          </a:p>
          <a:p>
            <a:pPr>
              <a:buFont typeface="Wingdings" charset="2"/>
              <a:buNone/>
            </a:pPr>
            <a:r>
              <a:rPr lang="en-US" altLang="en-US" b="1" i="1" dirty="0"/>
              <a:t>Cryptographic Function (CPACF)</a:t>
            </a:r>
          </a:p>
          <a:p>
            <a:pPr marL="287338" lvl="1" indent="-114300"/>
            <a:r>
              <a:rPr lang="en-US" altLang="en-US" sz="1200" b="1" dirty="0"/>
              <a:t>Improved performance of crypto co-processors</a:t>
            </a:r>
            <a:endParaRPr lang="en-US" altLang="en-US" sz="1400" dirty="0"/>
          </a:p>
          <a:p>
            <a:pPr lvl="1">
              <a:buFont typeface="Arial" charset="0"/>
              <a:buNone/>
            </a:pPr>
            <a:endParaRPr lang="en-US" altLang="en-US" sz="1200" dirty="0"/>
          </a:p>
        </p:txBody>
      </p:sp>
      <p:pic>
        <p:nvPicPr>
          <p:cNvPr id="19" name="Picture 17" descr="zTPF_butt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1" y="4572001"/>
            <a:ext cx="1251127" cy="1204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Box 8"/>
          <p:cNvSpPr txBox="1">
            <a:spLocks noChangeArrowheads="1"/>
          </p:cNvSpPr>
          <p:nvPr/>
        </p:nvSpPr>
        <p:spPr bwMode="auto">
          <a:xfrm>
            <a:off x="3677472" y="3673959"/>
            <a:ext cx="5334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4200" b="1" dirty="0">
                <a:solidFill>
                  <a:schemeClr val="bg1">
                    <a:lumMod val="65000"/>
                  </a:schemeClr>
                </a:solidFill>
                <a:cs typeface="Arial" panose="020B0604020202020204" pitchFamily="34" charset="0"/>
              </a:rPr>
              <a:t>+</a:t>
            </a:r>
          </a:p>
        </p:txBody>
      </p:sp>
    </p:spTree>
    <p:extLst>
      <p:ext uri="{BB962C8B-B14F-4D97-AF65-F5344CB8AC3E}">
        <p14:creationId xmlns:p14="http://schemas.microsoft.com/office/powerpoint/2010/main" val="2453638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1817836" y="1626832"/>
            <a:ext cx="4242242" cy="2833956"/>
          </a:xfrm>
          <a:prstGeom prst="rect">
            <a:avLst/>
          </a:prstGeom>
        </p:spPr>
      </p:pic>
      <p:sp>
        <p:nvSpPr>
          <p:cNvPr id="2" name="Title 1"/>
          <p:cNvSpPr>
            <a:spLocks noGrp="1"/>
          </p:cNvSpPr>
          <p:nvPr>
            <p:ph type="title"/>
          </p:nvPr>
        </p:nvSpPr>
        <p:spPr>
          <a:xfrm>
            <a:off x="381000" y="239839"/>
            <a:ext cx="11582400" cy="639763"/>
          </a:xfrm>
        </p:spPr>
        <p:txBody>
          <a:bodyPr>
            <a:normAutofit/>
          </a:bodyPr>
          <a:lstStyle/>
          <a:p>
            <a:r>
              <a:rPr lang="en-US" dirty="0" smtClean="0"/>
              <a:t>Recent Updates to how we develop z/TPF</a:t>
            </a:r>
            <a:endParaRPr lang="en-US" dirty="0"/>
          </a:p>
        </p:txBody>
      </p:sp>
      <p:sp>
        <p:nvSpPr>
          <p:cNvPr id="3" name="Slide Number Placeholder 2"/>
          <p:cNvSpPr>
            <a:spLocks noGrp="1"/>
          </p:cNvSpPr>
          <p:nvPr>
            <p:ph type="sldNum" sz="quarter" idx="11"/>
          </p:nvPr>
        </p:nvSpPr>
        <p:spPr/>
        <p:txBody>
          <a:bodyPr/>
          <a:lstStyle/>
          <a:p>
            <a:fld id="{4D737A21-9EE8-4F2E-98D9-BD36FD709EDE}" type="slidenum">
              <a:rPr lang="en-US" smtClean="0"/>
              <a:t>12</a:t>
            </a:fld>
            <a:endParaRPr lang="en-US" dirty="0"/>
          </a:p>
        </p:txBody>
      </p:sp>
      <p:sp>
        <p:nvSpPr>
          <p:cNvPr id="37" name="TextBox 36"/>
          <p:cNvSpPr txBox="1"/>
          <p:nvPr/>
        </p:nvSpPr>
        <p:spPr>
          <a:xfrm>
            <a:off x="1878661" y="1037774"/>
            <a:ext cx="2767584" cy="430887"/>
          </a:xfrm>
          <a:prstGeom prst="rect">
            <a:avLst/>
          </a:prstGeom>
          <a:noFill/>
        </p:spPr>
        <p:txBody>
          <a:bodyPr wrap="square" rtlCol="0">
            <a:spAutoFit/>
          </a:bodyPr>
          <a:lstStyle/>
          <a:p>
            <a:r>
              <a:rPr lang="en-US" dirty="0">
                <a:solidFill>
                  <a:schemeClr val="tx1"/>
                </a:solidFill>
                <a:latin typeface="Lubalin for IBM Demi" panose="02060703020205020404" pitchFamily="18" charset="0"/>
              </a:rPr>
              <a:t>IBM Design Thinking</a:t>
            </a:r>
          </a:p>
        </p:txBody>
      </p:sp>
      <p:grpSp>
        <p:nvGrpSpPr>
          <p:cNvPr id="53" name="Group 52"/>
          <p:cNvGrpSpPr/>
          <p:nvPr/>
        </p:nvGrpSpPr>
        <p:grpSpPr>
          <a:xfrm>
            <a:off x="6324602" y="1384324"/>
            <a:ext cx="4218241" cy="3053589"/>
            <a:chOff x="-22489" y="4090456"/>
            <a:chExt cx="3977422" cy="2785767"/>
          </a:xfrm>
        </p:grpSpPr>
        <p:sp>
          <p:nvSpPr>
            <p:cNvPr id="50" name="Rectangle 49"/>
            <p:cNvSpPr/>
            <p:nvPr/>
          </p:nvSpPr>
          <p:spPr>
            <a:xfrm>
              <a:off x="-22489" y="4090456"/>
              <a:ext cx="3966266" cy="2785767"/>
            </a:xfrm>
            <a:prstGeom prst="rect">
              <a:avLst/>
            </a:prstGeom>
            <a:solidFill>
              <a:schemeClr val="bg1"/>
            </a:solidFill>
            <a:ln>
              <a:solidFill>
                <a:schemeClr val="bg1">
                  <a:lumMod val="6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p:cNvPicPr>
              <a:picLocks noChangeAspect="1"/>
            </p:cNvPicPr>
            <p:nvPr/>
          </p:nvPicPr>
          <p:blipFill>
            <a:blip r:embed="rId4"/>
            <a:stretch>
              <a:fillRect/>
            </a:stretch>
          </p:blipFill>
          <p:spPr>
            <a:xfrm>
              <a:off x="124695" y="4599425"/>
              <a:ext cx="543271" cy="469946"/>
            </a:xfrm>
            <a:prstGeom prst="rect">
              <a:avLst/>
            </a:prstGeom>
          </p:spPr>
        </p:pic>
        <p:pic>
          <p:nvPicPr>
            <p:cNvPr id="40" name="Picture 39"/>
            <p:cNvPicPr>
              <a:picLocks noChangeAspect="1"/>
            </p:cNvPicPr>
            <p:nvPr/>
          </p:nvPicPr>
          <p:blipFill>
            <a:blip r:embed="rId5"/>
            <a:stretch>
              <a:fillRect/>
            </a:stretch>
          </p:blipFill>
          <p:spPr>
            <a:xfrm>
              <a:off x="155194" y="5410109"/>
              <a:ext cx="536131" cy="463770"/>
            </a:xfrm>
            <a:prstGeom prst="rect">
              <a:avLst/>
            </a:prstGeom>
          </p:spPr>
        </p:pic>
        <p:pic>
          <p:nvPicPr>
            <p:cNvPr id="41" name="Picture 40"/>
            <p:cNvPicPr>
              <a:picLocks noChangeAspect="1"/>
            </p:cNvPicPr>
            <p:nvPr/>
          </p:nvPicPr>
          <p:blipFill>
            <a:blip r:embed="rId6"/>
            <a:stretch>
              <a:fillRect/>
            </a:stretch>
          </p:blipFill>
          <p:spPr>
            <a:xfrm>
              <a:off x="178490" y="6214912"/>
              <a:ext cx="526620" cy="461201"/>
            </a:xfrm>
            <a:prstGeom prst="rect">
              <a:avLst/>
            </a:prstGeom>
          </p:spPr>
        </p:pic>
        <p:sp>
          <p:nvSpPr>
            <p:cNvPr id="47" name="Rectangle 46"/>
            <p:cNvSpPr/>
            <p:nvPr/>
          </p:nvSpPr>
          <p:spPr>
            <a:xfrm>
              <a:off x="774629" y="4493202"/>
              <a:ext cx="3125869" cy="673878"/>
            </a:xfrm>
            <a:prstGeom prst="rect">
              <a:avLst/>
            </a:prstGeom>
          </p:spPr>
          <p:txBody>
            <a:bodyPr wrap="square">
              <a:spAutoFit/>
            </a:bodyPr>
            <a:lstStyle/>
            <a:p>
              <a:r>
                <a:rPr lang="en-US" sz="1400" dirty="0">
                  <a:solidFill>
                    <a:srgbClr val="6D6E70"/>
                  </a:solidFill>
                  <a:latin typeface="HelvNeue Roman for IBM"/>
                </a:rPr>
                <a:t>Hills focus your project on big problems and outcomes for users, not just a list of feature requests.</a:t>
              </a:r>
              <a:endParaRPr lang="en-US" sz="1400" dirty="0"/>
            </a:p>
          </p:txBody>
        </p:sp>
        <p:sp>
          <p:nvSpPr>
            <p:cNvPr id="48" name="Rectangle 47"/>
            <p:cNvSpPr/>
            <p:nvPr/>
          </p:nvSpPr>
          <p:spPr>
            <a:xfrm>
              <a:off x="765397" y="5282237"/>
              <a:ext cx="3178379" cy="673878"/>
            </a:xfrm>
            <a:prstGeom prst="rect">
              <a:avLst/>
            </a:prstGeom>
          </p:spPr>
          <p:txBody>
            <a:bodyPr wrap="square">
              <a:spAutoFit/>
            </a:bodyPr>
            <a:lstStyle/>
            <a:p>
              <a:r>
                <a:rPr lang="en-US" sz="1400" dirty="0">
                  <a:solidFill>
                    <a:srgbClr val="6D6E70"/>
                  </a:solidFill>
                  <a:latin typeface="HelvNeue Roman for IBM"/>
                </a:rPr>
                <a:t>Sponsor Users help you design experiences for real target users, rather than imagined needs.</a:t>
              </a:r>
              <a:endParaRPr lang="en-US" sz="1400" dirty="0"/>
            </a:p>
          </p:txBody>
        </p:sp>
        <p:sp>
          <p:nvSpPr>
            <p:cNvPr id="49" name="Rectangle 48"/>
            <p:cNvSpPr/>
            <p:nvPr/>
          </p:nvSpPr>
          <p:spPr>
            <a:xfrm>
              <a:off x="774629" y="6099432"/>
              <a:ext cx="3180304" cy="673878"/>
            </a:xfrm>
            <a:prstGeom prst="rect">
              <a:avLst/>
            </a:prstGeom>
          </p:spPr>
          <p:txBody>
            <a:bodyPr wrap="square">
              <a:spAutoFit/>
            </a:bodyPr>
            <a:lstStyle/>
            <a:p>
              <a:r>
                <a:rPr lang="en-US" sz="1400" dirty="0">
                  <a:solidFill>
                    <a:srgbClr val="6D6E70"/>
                  </a:solidFill>
                  <a:latin typeface="HelvNeue Roman for IBM"/>
                </a:rPr>
                <a:t>Playbacks align your team, stakeholders, and clients around the user value you will deliver, rather than project line items.</a:t>
              </a:r>
              <a:endParaRPr lang="en-US" sz="1400" dirty="0"/>
            </a:p>
          </p:txBody>
        </p:sp>
        <p:sp>
          <p:nvSpPr>
            <p:cNvPr id="52" name="Rectangle 51"/>
            <p:cNvSpPr/>
            <p:nvPr/>
          </p:nvSpPr>
          <p:spPr>
            <a:xfrm>
              <a:off x="197583" y="4133731"/>
              <a:ext cx="3276966" cy="308860"/>
            </a:xfrm>
            <a:prstGeom prst="rect">
              <a:avLst/>
            </a:prstGeom>
          </p:spPr>
          <p:txBody>
            <a:bodyPr wrap="none">
              <a:spAutoFit/>
            </a:bodyPr>
            <a:lstStyle/>
            <a:p>
              <a:r>
                <a:rPr lang="en-US" sz="1600" dirty="0">
                  <a:solidFill>
                    <a:schemeClr val="tx1"/>
                  </a:solidFill>
                  <a:latin typeface="Lubalin for IBM Demi" panose="02060703020205020404" pitchFamily="18" charset="0"/>
                </a:rPr>
                <a:t>Core Practices of IBM Design Thinking</a:t>
              </a:r>
            </a:p>
          </p:txBody>
        </p:sp>
      </p:grpSp>
      <p:pic>
        <p:nvPicPr>
          <p:cNvPr id="3076" name="Picture 4" descr="[TPF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2800" y="5334000"/>
            <a:ext cx="1937208" cy="1077058"/>
          </a:xfrm>
          <a:prstGeom prst="rect">
            <a:avLst/>
          </a:prstGeom>
          <a:noFill/>
          <a:extLst>
            <a:ext uri="{909E8E84-426E-40DD-AFC4-6F175D3DCCD1}">
              <a14:hiddenFill xmlns:a14="http://schemas.microsoft.com/office/drawing/2010/main">
                <a:solidFill>
                  <a:srgbClr val="FFFFFF"/>
                </a:solidFill>
              </a14:hiddenFill>
            </a:ext>
          </a:extLst>
        </p:spPr>
      </p:pic>
      <p:sp>
        <p:nvSpPr>
          <p:cNvPr id="3085" name="Rounded Rectangle 3084"/>
          <p:cNvSpPr/>
          <p:nvPr/>
        </p:nvSpPr>
        <p:spPr>
          <a:xfrm>
            <a:off x="6049962" y="5423870"/>
            <a:ext cx="2632960" cy="987189"/>
          </a:xfrm>
          <a:prstGeom prst="roundRect">
            <a:avLst/>
          </a:prstGeom>
          <a:gradFill>
            <a:gsLst>
              <a:gs pos="0">
                <a:schemeClr val="tx2">
                  <a:lumMod val="25000"/>
                  <a:lumOff val="75000"/>
                </a:schemeClr>
              </a:gs>
              <a:gs pos="100000">
                <a:schemeClr val="bg1"/>
              </a:gs>
            </a:gsLst>
            <a:lin ang="5400000" scaled="1"/>
          </a:gradFill>
          <a:ln>
            <a:no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65000"/>
                    <a:lumOff val="35000"/>
                  </a:schemeClr>
                </a:solidFill>
                <a:latin typeface="Lubalin Demi for IBM" charset="0"/>
                <a:ea typeface="Lubalin Demi for IBM" charset="0"/>
                <a:cs typeface="Lubalin Demi for IBM" charset="0"/>
              </a:rPr>
              <a:t>TPF Client Architecture Board</a:t>
            </a:r>
          </a:p>
        </p:txBody>
      </p:sp>
      <p:grpSp>
        <p:nvGrpSpPr>
          <p:cNvPr id="36" name="Group 43"/>
          <p:cNvGrpSpPr>
            <a:grpSpLocks/>
          </p:cNvGrpSpPr>
          <p:nvPr/>
        </p:nvGrpSpPr>
        <p:grpSpPr bwMode="auto">
          <a:xfrm rot="5400000">
            <a:off x="6041331" y="1801781"/>
            <a:ext cx="447675" cy="6434336"/>
            <a:chOff x="2812938" y="3422249"/>
            <a:chExt cx="1139936" cy="1340249"/>
          </a:xfrm>
        </p:grpSpPr>
        <p:sp>
          <p:nvSpPr>
            <p:cNvPr id="38" name="Chevron 41"/>
            <p:cNvSpPr>
              <a:spLocks noChangeArrowheads="1"/>
            </p:cNvSpPr>
            <p:nvPr/>
          </p:nvSpPr>
          <p:spPr bwMode="auto">
            <a:xfrm rot="10800000">
              <a:off x="3103985" y="3422249"/>
              <a:ext cx="848889" cy="1340249"/>
            </a:xfrm>
            <a:prstGeom prst="chevron">
              <a:avLst>
                <a:gd name="adj" fmla="val 50000"/>
              </a:avLst>
            </a:prstGeom>
            <a:solidFill>
              <a:srgbClr val="BFEDFF"/>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lIns="89829" tIns="44914" rIns="89829" bIns="44914"/>
            <a:lstStyle>
              <a:lvl1pPr defTabSz="1014413" eaLnBrk="0" hangingPunct="0">
                <a:defRPr sz="2400" b="1">
                  <a:solidFill>
                    <a:schemeClr val="tx1"/>
                  </a:solidFill>
                  <a:latin typeface="Arial" panose="020B0604020202020204" pitchFamily="34" charset="0"/>
                  <a:ea typeface="MS PGothic" panose="020B0600070205080204" pitchFamily="34" charset="-128"/>
                </a:defRPr>
              </a:lvl1pPr>
              <a:lvl2pPr marL="823913" indent="-317500" defTabSz="1014413" eaLnBrk="0" hangingPunct="0">
                <a:defRPr sz="2400" b="1">
                  <a:solidFill>
                    <a:schemeClr val="tx1"/>
                  </a:solidFill>
                  <a:latin typeface="Arial" panose="020B0604020202020204" pitchFamily="34" charset="0"/>
                  <a:ea typeface="MS PGothic" panose="020B0600070205080204" pitchFamily="34" charset="-128"/>
                </a:defRPr>
              </a:lvl2pPr>
              <a:lvl3pPr marL="1265238" indent="-250825" defTabSz="1014413" eaLnBrk="0" hangingPunct="0">
                <a:defRPr sz="2400" b="1">
                  <a:solidFill>
                    <a:schemeClr val="tx1"/>
                  </a:solidFill>
                  <a:latin typeface="Arial" panose="020B0604020202020204" pitchFamily="34" charset="0"/>
                  <a:ea typeface="MS PGothic" panose="020B0600070205080204" pitchFamily="34" charset="-128"/>
                </a:defRPr>
              </a:lvl3pPr>
              <a:lvl4pPr marL="1774825" indent="-254000" defTabSz="1014413" eaLnBrk="0" hangingPunct="0">
                <a:defRPr sz="2400" b="1">
                  <a:solidFill>
                    <a:schemeClr val="tx1"/>
                  </a:solidFill>
                  <a:latin typeface="Arial" panose="020B0604020202020204" pitchFamily="34" charset="0"/>
                  <a:ea typeface="MS PGothic" panose="020B0600070205080204" pitchFamily="34" charset="-128"/>
                </a:defRPr>
              </a:lvl4pPr>
              <a:lvl5pPr marL="2281238" indent="-252413" defTabSz="1014413" eaLnBrk="0" hangingPunct="0">
                <a:defRPr sz="2400" b="1">
                  <a:solidFill>
                    <a:schemeClr val="tx1"/>
                  </a:solidFill>
                  <a:latin typeface="Arial" panose="020B0604020202020204" pitchFamily="34" charset="0"/>
                  <a:ea typeface="MS PGothic" panose="020B0600070205080204" pitchFamily="34" charset="-128"/>
                </a:defRPr>
              </a:lvl5pPr>
              <a:lvl6pPr marL="2738438" indent="-252413" algn="ctr" defTabSz="101441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3195638" indent="-252413" algn="ctr" defTabSz="101441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652838" indent="-252413" algn="ctr" defTabSz="101441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4110038" indent="-252413" algn="ctr" defTabSz="101441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eaLnBrk="1" hangingPunct="1">
                <a:defRPr/>
              </a:pPr>
              <a:endParaRPr lang="en-US" altLang="en-US" sz="1800" b="0">
                <a:solidFill>
                  <a:schemeClr val="hlink"/>
                </a:solidFill>
                <a:latin typeface="Helvetica" panose="020B0604020202020204" pitchFamily="34" charset="0"/>
              </a:endParaRPr>
            </a:p>
          </p:txBody>
        </p:sp>
        <p:sp>
          <p:nvSpPr>
            <p:cNvPr id="42" name="Chevron 42"/>
            <p:cNvSpPr>
              <a:spLocks noChangeArrowheads="1"/>
            </p:cNvSpPr>
            <p:nvPr/>
          </p:nvSpPr>
          <p:spPr bwMode="auto">
            <a:xfrm rot="10800000">
              <a:off x="2812938" y="3422249"/>
              <a:ext cx="848889" cy="1340249"/>
            </a:xfrm>
            <a:prstGeom prst="chevron">
              <a:avLst>
                <a:gd name="adj" fmla="val 50000"/>
              </a:avLst>
            </a:prstGeom>
            <a:solidFill>
              <a:srgbClr val="7FDCFF"/>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lIns="89829" tIns="44914" rIns="89829" bIns="44914"/>
            <a:lstStyle>
              <a:lvl1pPr defTabSz="1014413" eaLnBrk="0" hangingPunct="0">
                <a:defRPr sz="2400" b="1">
                  <a:solidFill>
                    <a:schemeClr val="tx1"/>
                  </a:solidFill>
                  <a:latin typeface="Arial" panose="020B0604020202020204" pitchFamily="34" charset="0"/>
                  <a:ea typeface="MS PGothic" panose="020B0600070205080204" pitchFamily="34" charset="-128"/>
                </a:defRPr>
              </a:lvl1pPr>
              <a:lvl2pPr marL="823913" indent="-317500" defTabSz="1014413" eaLnBrk="0" hangingPunct="0">
                <a:defRPr sz="2400" b="1">
                  <a:solidFill>
                    <a:schemeClr val="tx1"/>
                  </a:solidFill>
                  <a:latin typeface="Arial" panose="020B0604020202020204" pitchFamily="34" charset="0"/>
                  <a:ea typeface="MS PGothic" panose="020B0600070205080204" pitchFamily="34" charset="-128"/>
                </a:defRPr>
              </a:lvl2pPr>
              <a:lvl3pPr marL="1265238" indent="-250825" defTabSz="1014413" eaLnBrk="0" hangingPunct="0">
                <a:defRPr sz="2400" b="1">
                  <a:solidFill>
                    <a:schemeClr val="tx1"/>
                  </a:solidFill>
                  <a:latin typeface="Arial" panose="020B0604020202020204" pitchFamily="34" charset="0"/>
                  <a:ea typeface="MS PGothic" panose="020B0600070205080204" pitchFamily="34" charset="-128"/>
                </a:defRPr>
              </a:lvl3pPr>
              <a:lvl4pPr marL="1774825" indent="-254000" defTabSz="1014413" eaLnBrk="0" hangingPunct="0">
                <a:defRPr sz="2400" b="1">
                  <a:solidFill>
                    <a:schemeClr val="tx1"/>
                  </a:solidFill>
                  <a:latin typeface="Arial" panose="020B0604020202020204" pitchFamily="34" charset="0"/>
                  <a:ea typeface="MS PGothic" panose="020B0600070205080204" pitchFamily="34" charset="-128"/>
                </a:defRPr>
              </a:lvl4pPr>
              <a:lvl5pPr marL="2281238" indent="-252413" defTabSz="1014413" eaLnBrk="0" hangingPunct="0">
                <a:defRPr sz="2400" b="1">
                  <a:solidFill>
                    <a:schemeClr val="tx1"/>
                  </a:solidFill>
                  <a:latin typeface="Arial" panose="020B0604020202020204" pitchFamily="34" charset="0"/>
                  <a:ea typeface="MS PGothic" panose="020B0600070205080204" pitchFamily="34" charset="-128"/>
                </a:defRPr>
              </a:lvl5pPr>
              <a:lvl6pPr marL="2738438" indent="-252413" algn="ctr" defTabSz="101441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3195638" indent="-252413" algn="ctr" defTabSz="101441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652838" indent="-252413" algn="ctr" defTabSz="101441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4110038" indent="-252413" algn="ctr" defTabSz="101441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eaLnBrk="1" hangingPunct="1">
                <a:defRPr/>
              </a:pPr>
              <a:endParaRPr lang="en-US" altLang="en-US" sz="1800" b="0">
                <a:solidFill>
                  <a:schemeClr val="hlink"/>
                </a:solidFill>
                <a:latin typeface="Helvetica" panose="020B0604020202020204" pitchFamily="34" charset="0"/>
              </a:endParaRPr>
            </a:p>
          </p:txBody>
        </p:sp>
      </p:grpSp>
      <p:pic>
        <p:nvPicPr>
          <p:cNvPr id="21" name="Picture 134" descr="stars_NEW"/>
          <p:cNvPicPr>
            <a:picLocks noChangeAspect="1" noChangeArrowheads="1"/>
          </p:cNvPicPr>
          <p:nvPr/>
        </p:nvPicPr>
        <p:blipFill>
          <a:blip r:embed="rId8"/>
          <a:srcRect/>
          <a:stretch>
            <a:fillRect/>
          </a:stretch>
        </p:blipFill>
        <p:spPr bwMode="auto">
          <a:xfrm>
            <a:off x="8077200" y="5022729"/>
            <a:ext cx="1098798" cy="894735"/>
          </a:xfrm>
          <a:prstGeom prst="rect">
            <a:avLst/>
          </a:prstGeom>
          <a:noFill/>
        </p:spPr>
      </p:pic>
    </p:spTree>
    <p:extLst>
      <p:ext uri="{BB962C8B-B14F-4D97-AF65-F5344CB8AC3E}">
        <p14:creationId xmlns:p14="http://schemas.microsoft.com/office/powerpoint/2010/main" val="19880656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8"/>
          <p:cNvSpPr>
            <a:spLocks noGrp="1"/>
          </p:cNvSpPr>
          <p:nvPr>
            <p:ph type="title"/>
          </p:nvPr>
        </p:nvSpPr>
        <p:spPr>
          <a:xfrm>
            <a:off x="381000" y="239839"/>
            <a:ext cx="11582400" cy="639763"/>
          </a:xfrm>
        </p:spPr>
        <p:txBody>
          <a:bodyPr>
            <a:normAutofit/>
          </a:bodyPr>
          <a:lstStyle/>
          <a:p>
            <a:pPr eaLnBrk="1" hangingPunct="1">
              <a:defRPr/>
            </a:pPr>
            <a:r>
              <a:rPr lang="en-US" dirty="0" smtClean="0">
                <a:ea typeface="+mj-ea"/>
                <a:cs typeface="+mj-cs"/>
              </a:rPr>
              <a:t>Please Note:</a:t>
            </a:r>
          </a:p>
        </p:txBody>
      </p:sp>
      <p:sp>
        <p:nvSpPr>
          <p:cNvPr id="2" name="Slide Number Placeholder 1"/>
          <p:cNvSpPr>
            <a:spLocks noGrp="1"/>
          </p:cNvSpPr>
          <p:nvPr>
            <p:ph type="sldNum" sz="quarter" idx="11"/>
          </p:nvPr>
        </p:nvSpPr>
        <p:spPr/>
        <p:txBody>
          <a:bodyPr/>
          <a:lstStyle/>
          <a:p>
            <a:fld id="{4D737A21-9EE8-4F2E-98D9-BD36FD709EDE}" type="slidenum">
              <a:rPr lang="en-US" smtClean="0"/>
              <a:t>13</a:t>
            </a:fld>
            <a:endParaRPr lang="en-US" dirty="0"/>
          </a:p>
        </p:txBody>
      </p:sp>
      <p:sp>
        <p:nvSpPr>
          <p:cNvPr id="24578" name="Rectangle 9"/>
          <p:cNvSpPr>
            <a:spLocks noGrp="1"/>
          </p:cNvSpPr>
          <p:nvPr>
            <p:ph type="body" sz="quarter" idx="4294967295"/>
          </p:nvPr>
        </p:nvSpPr>
        <p:spPr>
          <a:xfrm>
            <a:off x="685801" y="2667000"/>
            <a:ext cx="9925314" cy="2431435"/>
          </a:xfrm>
          <a:ln w="3175">
            <a:solidFill>
              <a:schemeClr val="tx1"/>
            </a:solidFill>
            <a:miter lim="800000"/>
            <a:headEnd/>
            <a:tailEnd/>
          </a:ln>
        </p:spPr>
        <p:txBody>
          <a:bodyPr vert="horz" wrap="square" lIns="91440" tIns="91440" rIns="91440" bIns="91440" numCol="1" anchor="t" anchorCtr="0" compatLnSpc="1">
            <a:prstTxWarp prst="textNoShape">
              <a:avLst/>
            </a:prstTxWarp>
            <a:spAutoFit/>
          </a:bodyPr>
          <a:lstStyle/>
          <a:p>
            <a:pPr marL="0" indent="0">
              <a:buClr>
                <a:srgbClr val="21B04B"/>
              </a:buClr>
              <a:buSzPct val="160000"/>
              <a:buNone/>
            </a:pPr>
            <a:r>
              <a:rPr lang="en-US" altLang="ja-JP" sz="1800" dirty="0">
                <a:latin typeface="Arial" charset="0"/>
                <a:ea typeface="MS PGothic" charset="0"/>
              </a:rPr>
              <a:t>IBM</a:t>
            </a:r>
            <a:r>
              <a:rPr lang="en-US" altLang="ja-JP" sz="1600" dirty="0">
                <a:latin typeface="Arial" charset="0"/>
                <a:ea typeface="MS PGothic" charset="0"/>
              </a:rPr>
              <a:t>’s statements regarding its plans, directions, and intent are subject to change or withdrawal without notice at IBM’s sole discretion. </a:t>
            </a:r>
          </a:p>
          <a:p>
            <a:pPr marL="0" indent="0">
              <a:buClr>
                <a:srgbClr val="21B04B"/>
              </a:buClr>
              <a:buSzPct val="160000"/>
              <a:buNone/>
            </a:pPr>
            <a:r>
              <a:rPr lang="en-US" altLang="ja-JP" sz="1600" dirty="0">
                <a:latin typeface="Arial" charset="0"/>
                <a:ea typeface="MS PGothic" charset="0"/>
              </a:rPr>
              <a:t>Information regarding potential future products is intended to outline our general product direction and it should not be relied on in making a purchasing decision. </a:t>
            </a:r>
          </a:p>
          <a:p>
            <a:pPr marL="0" indent="0">
              <a:buClr>
                <a:srgbClr val="21B04B"/>
              </a:buClr>
              <a:buSzPct val="160000"/>
              <a:buNone/>
            </a:pPr>
            <a:r>
              <a:rPr lang="en-US" altLang="ja-JP" sz="1600" dirty="0">
                <a:latin typeface="Arial" charset="0"/>
                <a:ea typeface="MS PGothic" charset="0"/>
              </a:rPr>
              <a:t>The information mentioned regarding potential future products is not a commitment, promise, or legal obligation to deliver any material, code or functionality. Information about potential future products may not be incorporated into any contract. The development, release, and timing of any future features or functionality described for our products remains at our sole discretion.</a:t>
            </a:r>
          </a:p>
        </p:txBody>
      </p:sp>
      <p:pic>
        <p:nvPicPr>
          <p:cNvPr id="6" name="Picture 5"/>
          <p:cNvPicPr>
            <a:picLocks noChangeAspect="1"/>
          </p:cNvPicPr>
          <p:nvPr/>
        </p:nvPicPr>
        <p:blipFill>
          <a:blip r:embed="rId3"/>
          <a:stretch>
            <a:fillRect/>
          </a:stretch>
        </p:blipFill>
        <p:spPr>
          <a:xfrm>
            <a:off x="7835130" y="332656"/>
            <a:ext cx="2581350" cy="1728192"/>
          </a:xfrm>
          <a:prstGeom prst="rect">
            <a:avLst/>
          </a:prstGeom>
        </p:spPr>
      </p:pic>
      <p:sp>
        <p:nvSpPr>
          <p:cNvPr id="7" name="TextBox 6"/>
          <p:cNvSpPr txBox="1"/>
          <p:nvPr/>
        </p:nvSpPr>
        <p:spPr>
          <a:xfrm rot="20894196">
            <a:off x="7953282" y="1321333"/>
            <a:ext cx="1282393" cy="584776"/>
          </a:xfrm>
          <a:prstGeom prst="rect">
            <a:avLst/>
          </a:prstGeom>
          <a:noFill/>
        </p:spPr>
        <p:txBody>
          <a:bodyPr wrap="square" rtlCol="0">
            <a:spAutoFit/>
          </a:bodyPr>
          <a:lstStyle/>
          <a:p>
            <a:r>
              <a:rPr lang="en-US" sz="3200" b="1" dirty="0">
                <a:solidFill>
                  <a:srgbClr val="FF0000"/>
                </a:solidFill>
                <a:latin typeface="Lubalin Demi for IBM"/>
                <a:cs typeface="Lubalin Demi for IBM"/>
              </a:rPr>
              <a:t>TPF</a:t>
            </a:r>
            <a:endParaRPr lang="en-US" sz="2800" b="1" dirty="0">
              <a:solidFill>
                <a:srgbClr val="FF0000"/>
              </a:solidFill>
              <a:latin typeface="Lubalin Demi for IBM"/>
              <a:cs typeface="Lubalin Demi for IBM"/>
            </a:endParaRPr>
          </a:p>
        </p:txBody>
      </p:sp>
    </p:spTree>
    <p:extLst>
      <p:ext uri="{BB962C8B-B14F-4D97-AF65-F5344CB8AC3E}">
        <p14:creationId xmlns:p14="http://schemas.microsoft.com/office/powerpoint/2010/main" val="849224250"/>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dirty="0" smtClean="0"/>
              <a:t>2016 z/TPF Hills</a:t>
            </a:r>
            <a:endParaRPr lang="en-US" dirty="0"/>
          </a:p>
        </p:txBody>
      </p:sp>
      <p:sp>
        <p:nvSpPr>
          <p:cNvPr id="12" name="Slide Number Placeholder 11"/>
          <p:cNvSpPr>
            <a:spLocks noGrp="1"/>
          </p:cNvSpPr>
          <p:nvPr>
            <p:ph type="sldNum" sz="quarter" idx="11"/>
          </p:nvPr>
        </p:nvSpPr>
        <p:spPr/>
        <p:txBody>
          <a:bodyPr/>
          <a:lstStyle/>
          <a:p>
            <a:fld id="{4D737A21-9EE8-4F2E-98D9-BD36FD709EDE}" type="slidenum">
              <a:rPr lang="en-US" smtClean="0"/>
              <a:t>14</a:t>
            </a:fld>
            <a:endParaRPr lang="en-US" dirty="0"/>
          </a:p>
        </p:txBody>
      </p:sp>
      <p:pic>
        <p:nvPicPr>
          <p:cNvPr id="7" name="Picture 10" descr="ava 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0800" y="1467452"/>
            <a:ext cx="10668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ETL Optimizati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4600" y="5033647"/>
            <a:ext cx="890432" cy="93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Connector 12"/>
          <p:cNvCxnSpPr/>
          <p:nvPr/>
        </p:nvCxnSpPr>
        <p:spPr>
          <a:xfrm flipV="1">
            <a:off x="4343400" y="2856637"/>
            <a:ext cx="0" cy="175432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981200" y="5975773"/>
            <a:ext cx="2514600" cy="338554"/>
          </a:xfrm>
          <a:prstGeom prst="rect">
            <a:avLst/>
          </a:prstGeom>
          <a:noFill/>
        </p:spPr>
        <p:txBody>
          <a:bodyPr wrap="square" rtlCol="0">
            <a:spAutoFit/>
          </a:bodyPr>
          <a:lstStyle/>
          <a:p>
            <a:r>
              <a:rPr lang="en-US" sz="1600" dirty="0">
                <a:solidFill>
                  <a:schemeClr val="bg2">
                    <a:lumMod val="50000"/>
                  </a:schemeClr>
                </a:solidFill>
                <a:latin typeface="Lubalin Demi for IBM" charset="0"/>
                <a:ea typeface="Lubalin Demi for IBM" charset="0"/>
                <a:cs typeface="Lubalin Demi for IBM" charset="0"/>
              </a:rPr>
              <a:t>Foundational Hill</a:t>
            </a:r>
            <a:endParaRPr lang="en-US" dirty="0">
              <a:solidFill>
                <a:schemeClr val="bg2">
                  <a:lumMod val="50000"/>
                </a:schemeClr>
              </a:solidFill>
              <a:latin typeface="Lubalin Demi for IBM" charset="0"/>
              <a:ea typeface="Lubalin Demi for IBM" charset="0"/>
              <a:cs typeface="Lubalin Demi for IBM" charset="0"/>
            </a:endParaRPr>
          </a:p>
        </p:txBody>
      </p:sp>
      <p:sp>
        <p:nvSpPr>
          <p:cNvPr id="5" name="TextBox 4"/>
          <p:cNvSpPr txBox="1"/>
          <p:nvPr/>
        </p:nvSpPr>
        <p:spPr>
          <a:xfrm>
            <a:off x="4202108" y="4897834"/>
            <a:ext cx="6248400" cy="1723549"/>
          </a:xfrm>
          <a:prstGeom prst="rect">
            <a:avLst/>
          </a:prstGeom>
          <a:noFill/>
        </p:spPr>
        <p:txBody>
          <a:bodyPr wrap="square" rtlCol="0">
            <a:spAutoFit/>
          </a:bodyPr>
          <a:lstStyle/>
          <a:p>
            <a:pPr marL="171450" indent="-171450">
              <a:buFont typeface="Arial" charset="0"/>
              <a:buChar char="•"/>
            </a:pPr>
            <a:r>
              <a:rPr lang="en-US" sz="1200" dirty="0">
                <a:solidFill>
                  <a:schemeClr val="bg2">
                    <a:lumMod val="50000"/>
                  </a:schemeClr>
                </a:solidFill>
              </a:rPr>
              <a:t>More standard MQ functions</a:t>
            </a:r>
          </a:p>
          <a:p>
            <a:pPr marL="349250" lvl="1" indent="-174625">
              <a:buFont typeface="Arial" charset="0"/>
              <a:buChar char="•"/>
            </a:pPr>
            <a:r>
              <a:rPr lang="en-US" sz="1200" dirty="0">
                <a:solidFill>
                  <a:schemeClr val="bg2">
                    <a:lumMod val="50000"/>
                  </a:schemeClr>
                </a:solidFill>
              </a:rPr>
              <a:t>Clustering, pub/sub, remote admin, and so on </a:t>
            </a:r>
          </a:p>
          <a:p>
            <a:pPr marL="171450" indent="-171450">
              <a:buFont typeface="Arial" charset="0"/>
              <a:buChar char="•"/>
            </a:pPr>
            <a:r>
              <a:rPr lang="en-US" sz="1200" dirty="0">
                <a:solidFill>
                  <a:schemeClr val="bg2">
                    <a:lumMod val="50000"/>
                  </a:schemeClr>
                </a:solidFill>
              </a:rPr>
              <a:t>Additional DevOps Integration</a:t>
            </a:r>
          </a:p>
          <a:p>
            <a:pPr marL="349250" lvl="1" indent="-174625">
              <a:buFont typeface="Arial" charset="0"/>
              <a:buChar char="•"/>
            </a:pPr>
            <a:r>
              <a:rPr lang="en-US" sz="1200" dirty="0">
                <a:solidFill>
                  <a:schemeClr val="bg2">
                    <a:lumMod val="50000"/>
                  </a:schemeClr>
                </a:solidFill>
              </a:rPr>
              <a:t>UrbanCode Deploy (UCD) plug-in for z/TPF</a:t>
            </a:r>
          </a:p>
          <a:p>
            <a:pPr marL="171450" indent="-171450">
              <a:buFont typeface="Arial" charset="0"/>
              <a:buChar char="•"/>
            </a:pPr>
            <a:r>
              <a:rPr lang="en-US" sz="1200" dirty="0">
                <a:solidFill>
                  <a:schemeClr val="bg2">
                    <a:lumMod val="50000"/>
                  </a:schemeClr>
                </a:solidFill>
              </a:rPr>
              <a:t>z Personal Development Tool (zPDT) support for z/TPF</a:t>
            </a:r>
          </a:p>
          <a:p>
            <a:pPr marL="349250" lvl="1" indent="-174625">
              <a:buFont typeface="Arial" charset="0"/>
              <a:buChar char="•"/>
            </a:pPr>
            <a:r>
              <a:rPr lang="en-US" sz="1200" dirty="0">
                <a:solidFill>
                  <a:schemeClr val="bg2">
                    <a:lumMod val="50000"/>
                  </a:schemeClr>
                </a:solidFill>
              </a:rPr>
              <a:t>Ability to unit test a z/TPF application on a laptop</a:t>
            </a:r>
          </a:p>
          <a:p>
            <a:pPr marL="171450" indent="-171450">
              <a:buFont typeface="Arial" charset="0"/>
              <a:buChar char="•"/>
            </a:pPr>
            <a:r>
              <a:rPr lang="en-US" sz="1200" dirty="0">
                <a:solidFill>
                  <a:schemeClr val="bg2">
                    <a:lumMod val="50000"/>
                  </a:schemeClr>
                </a:solidFill>
              </a:rPr>
              <a:t> Ability to encrypt data at rest without any application changes required</a:t>
            </a:r>
          </a:p>
          <a:p>
            <a:endParaRPr lang="en-US" dirty="0"/>
          </a:p>
        </p:txBody>
      </p:sp>
      <p:cxnSp>
        <p:nvCxnSpPr>
          <p:cNvPr id="22" name="Straight Connector 21"/>
          <p:cNvCxnSpPr/>
          <p:nvPr/>
        </p:nvCxnSpPr>
        <p:spPr>
          <a:xfrm flipV="1">
            <a:off x="7326308" y="2867413"/>
            <a:ext cx="0" cy="175432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flipV="1">
            <a:off x="1981200" y="4724402"/>
            <a:ext cx="8153400" cy="1305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5"/>
          <a:stretch>
            <a:fillRect/>
          </a:stretch>
        </p:blipFill>
        <p:spPr>
          <a:xfrm>
            <a:off x="8260829" y="1862466"/>
            <a:ext cx="1689973" cy="560428"/>
          </a:xfrm>
          <a:prstGeom prst="rect">
            <a:avLst/>
          </a:prstGeom>
        </p:spPr>
      </p:pic>
      <p:pic>
        <p:nvPicPr>
          <p:cNvPr id="8198" name="Picture 6" descr="https://static.sourcemeter.com/media/Home-pictures/sourcecode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18092" y="1514162"/>
            <a:ext cx="1639926" cy="1020090"/>
          </a:xfrm>
          <a:prstGeom prst="rect">
            <a:avLst/>
          </a:prstGeom>
          <a:noFill/>
          <a:effectLst>
            <a:softEdge rad="38100"/>
          </a:effectLst>
          <a:extLst>
            <a:ext uri="{909E8E84-426E-40DD-AFC4-6F175D3DCCD1}">
              <a14:hiddenFill xmlns:a14="http://schemas.microsoft.com/office/drawing/2010/main">
                <a:solidFill>
                  <a:srgbClr val="FFFFFF"/>
                </a:solidFill>
              </a14:hiddenFill>
            </a:ext>
          </a:extLst>
        </p:spPr>
      </p:pic>
      <p:pic>
        <p:nvPicPr>
          <p:cNvPr id="8200" name="Picture 8" descr="http://clipartsign.com/upload/2016/02/05/magnifying-glass-clip-art-clipart.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8965808">
            <a:off x="6084169" y="1628321"/>
            <a:ext cx="811735" cy="109693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1752142" y="2633238"/>
            <a:ext cx="2514600" cy="338554"/>
          </a:xfrm>
          <a:prstGeom prst="rect">
            <a:avLst/>
          </a:prstGeom>
          <a:noFill/>
        </p:spPr>
        <p:txBody>
          <a:bodyPr wrap="square" rtlCol="0">
            <a:spAutoFit/>
          </a:bodyPr>
          <a:lstStyle/>
          <a:p>
            <a:r>
              <a:rPr lang="en-US" sz="1600" dirty="0">
                <a:solidFill>
                  <a:schemeClr val="bg2">
                    <a:lumMod val="50000"/>
                  </a:schemeClr>
                </a:solidFill>
                <a:latin typeface="Lubalin Demi for IBM" charset="0"/>
                <a:ea typeface="Lubalin Demi for IBM" charset="0"/>
                <a:cs typeface="Lubalin Demi for IBM" charset="0"/>
              </a:rPr>
              <a:t>Java</a:t>
            </a:r>
            <a:endParaRPr lang="en-US" dirty="0">
              <a:solidFill>
                <a:schemeClr val="bg2">
                  <a:lumMod val="50000"/>
                </a:schemeClr>
              </a:solidFill>
              <a:latin typeface="Lubalin Demi for IBM" charset="0"/>
              <a:ea typeface="Lubalin Demi for IBM" charset="0"/>
              <a:cs typeface="Lubalin Demi for IBM" charset="0"/>
            </a:endParaRPr>
          </a:p>
        </p:txBody>
      </p:sp>
      <p:sp>
        <p:nvSpPr>
          <p:cNvPr id="33" name="TextBox 32"/>
          <p:cNvSpPr txBox="1"/>
          <p:nvPr/>
        </p:nvSpPr>
        <p:spPr>
          <a:xfrm>
            <a:off x="4419601" y="2633238"/>
            <a:ext cx="3009443" cy="338554"/>
          </a:xfrm>
          <a:prstGeom prst="rect">
            <a:avLst/>
          </a:prstGeom>
          <a:noFill/>
        </p:spPr>
        <p:txBody>
          <a:bodyPr wrap="square" rtlCol="0">
            <a:spAutoFit/>
          </a:bodyPr>
          <a:lstStyle/>
          <a:p>
            <a:r>
              <a:rPr lang="en-US" sz="1600" dirty="0">
                <a:solidFill>
                  <a:schemeClr val="bg2">
                    <a:lumMod val="50000"/>
                  </a:schemeClr>
                </a:solidFill>
                <a:latin typeface="Lubalin Demi for IBM" charset="0"/>
                <a:ea typeface="Lubalin Demi for IBM" charset="0"/>
                <a:cs typeface="Lubalin Demi for IBM" charset="0"/>
              </a:rPr>
              <a:t>Application and DB Insight </a:t>
            </a:r>
            <a:endParaRPr lang="en-US" dirty="0">
              <a:solidFill>
                <a:schemeClr val="bg2">
                  <a:lumMod val="50000"/>
                </a:schemeClr>
              </a:solidFill>
              <a:latin typeface="Lubalin Demi for IBM" charset="0"/>
              <a:ea typeface="Lubalin Demi for IBM" charset="0"/>
              <a:cs typeface="Lubalin Demi for IBM" charset="0"/>
            </a:endParaRPr>
          </a:p>
        </p:txBody>
      </p:sp>
      <p:sp>
        <p:nvSpPr>
          <p:cNvPr id="34" name="TextBox 33"/>
          <p:cNvSpPr txBox="1"/>
          <p:nvPr/>
        </p:nvSpPr>
        <p:spPr>
          <a:xfrm>
            <a:off x="7614804" y="2633246"/>
            <a:ext cx="2748396" cy="338554"/>
          </a:xfrm>
          <a:prstGeom prst="rect">
            <a:avLst/>
          </a:prstGeom>
          <a:noFill/>
        </p:spPr>
        <p:txBody>
          <a:bodyPr wrap="square" rtlCol="0">
            <a:spAutoFit/>
          </a:bodyPr>
          <a:lstStyle/>
          <a:p>
            <a:r>
              <a:rPr lang="en-US" sz="1600" dirty="0">
                <a:solidFill>
                  <a:schemeClr val="bg2">
                    <a:lumMod val="50000"/>
                  </a:schemeClr>
                </a:solidFill>
                <a:latin typeface="Lubalin Demi for IBM" charset="0"/>
                <a:ea typeface="Lubalin Demi for IBM" charset="0"/>
                <a:cs typeface="Lubalin Demi for IBM" charset="0"/>
              </a:rPr>
              <a:t>MongoDB Enhancements</a:t>
            </a:r>
            <a:endParaRPr lang="en-US" dirty="0">
              <a:solidFill>
                <a:schemeClr val="bg2">
                  <a:lumMod val="50000"/>
                </a:schemeClr>
              </a:solidFill>
              <a:latin typeface="Lubalin Demi for IBM" charset="0"/>
              <a:ea typeface="Lubalin Demi for IBM" charset="0"/>
              <a:cs typeface="Lubalin Demi for IBM" charset="0"/>
            </a:endParaRPr>
          </a:p>
        </p:txBody>
      </p:sp>
      <p:sp>
        <p:nvSpPr>
          <p:cNvPr id="30" name="Rectangle 29"/>
          <p:cNvSpPr/>
          <p:nvPr/>
        </p:nvSpPr>
        <p:spPr>
          <a:xfrm>
            <a:off x="1752143" y="3039452"/>
            <a:ext cx="2478007" cy="1569660"/>
          </a:xfrm>
          <a:prstGeom prst="rect">
            <a:avLst/>
          </a:prstGeom>
        </p:spPr>
        <p:txBody>
          <a:bodyPr wrap="square">
            <a:spAutoFit/>
          </a:bodyPr>
          <a:lstStyle/>
          <a:p>
            <a:r>
              <a:rPr lang="en-US" sz="1600" dirty="0">
                <a:solidFill>
                  <a:schemeClr val="tx1">
                    <a:lumMod val="50000"/>
                    <a:lumOff val="50000"/>
                  </a:schemeClr>
                </a:solidFill>
              </a:rPr>
              <a:t>A Java developer can create new or extend existing z/TPF applications using java without requiring any z/TPF knowledge</a:t>
            </a:r>
          </a:p>
        </p:txBody>
      </p:sp>
      <p:sp>
        <p:nvSpPr>
          <p:cNvPr id="39" name="Rectangle 38"/>
          <p:cNvSpPr/>
          <p:nvPr/>
        </p:nvSpPr>
        <p:spPr>
          <a:xfrm>
            <a:off x="4456652" y="3036766"/>
            <a:ext cx="2858548" cy="1569660"/>
          </a:xfrm>
          <a:prstGeom prst="rect">
            <a:avLst/>
          </a:prstGeom>
        </p:spPr>
        <p:txBody>
          <a:bodyPr wrap="square">
            <a:spAutoFit/>
          </a:bodyPr>
          <a:lstStyle/>
          <a:p>
            <a:r>
              <a:rPr lang="en-US" sz="1600" dirty="0">
                <a:solidFill>
                  <a:schemeClr val="tx1">
                    <a:lumMod val="50000"/>
                    <a:lumOff val="50000"/>
                  </a:schemeClr>
                </a:solidFill>
              </a:rPr>
              <a:t>A coverage programmer can </a:t>
            </a:r>
            <a:r>
              <a:rPr lang="en-US" sz="1600">
                <a:solidFill>
                  <a:schemeClr val="tx1">
                    <a:lumMod val="50000"/>
                    <a:lumOff val="50000"/>
                  </a:schemeClr>
                </a:solidFill>
              </a:rPr>
              <a:t>use name-value </a:t>
            </a:r>
            <a:r>
              <a:rPr lang="en-US" sz="1600" dirty="0">
                <a:solidFill>
                  <a:schemeClr val="tx1">
                    <a:lumMod val="50000"/>
                    <a:lumOff val="50000"/>
                  </a:schemeClr>
                </a:solidFill>
              </a:rPr>
              <a:t>pair collection to gain new insights into system resource consumption and more quickly solve problems</a:t>
            </a:r>
          </a:p>
        </p:txBody>
      </p:sp>
      <p:sp>
        <p:nvSpPr>
          <p:cNvPr id="40" name="Rectangle 39"/>
          <p:cNvSpPr/>
          <p:nvPr/>
        </p:nvSpPr>
        <p:spPr>
          <a:xfrm>
            <a:off x="7543800" y="3039452"/>
            <a:ext cx="2971800" cy="1569660"/>
          </a:xfrm>
          <a:prstGeom prst="rect">
            <a:avLst/>
          </a:prstGeom>
        </p:spPr>
        <p:txBody>
          <a:bodyPr wrap="square">
            <a:spAutoFit/>
          </a:bodyPr>
          <a:lstStyle/>
          <a:p>
            <a:r>
              <a:rPr lang="en-US" sz="1600" dirty="0">
                <a:solidFill>
                  <a:schemeClr val="tx1">
                    <a:lumMod val="50000"/>
                    <a:lumOff val="50000"/>
                  </a:schemeClr>
                </a:solidFill>
              </a:rPr>
              <a:t>Programmers using MongoDB APIs can access more data sources in a more efficient manner with increased diagnostic capabilities and lower administration costs</a:t>
            </a:r>
          </a:p>
        </p:txBody>
      </p:sp>
      <p:pic>
        <p:nvPicPr>
          <p:cNvPr id="31" name="Picture 30"/>
          <p:cNvPicPr>
            <a:picLocks noChangeAspect="1"/>
          </p:cNvPicPr>
          <p:nvPr/>
        </p:nvPicPr>
        <p:blipFill>
          <a:blip r:embed="rId8"/>
          <a:stretch>
            <a:fillRect/>
          </a:stretch>
        </p:blipFill>
        <p:spPr>
          <a:xfrm>
            <a:off x="9009632" y="247296"/>
            <a:ext cx="1383731" cy="927100"/>
          </a:xfrm>
          <a:prstGeom prst="rect">
            <a:avLst/>
          </a:prstGeom>
        </p:spPr>
      </p:pic>
    </p:spTree>
    <p:extLst>
      <p:ext uri="{BB962C8B-B14F-4D97-AF65-F5344CB8AC3E}">
        <p14:creationId xmlns:p14="http://schemas.microsoft.com/office/powerpoint/2010/main" val="11556030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33400" y="1752600"/>
            <a:ext cx="7620000" cy="3477875"/>
          </a:xfrm>
          <a:prstGeom prst="rect">
            <a:avLst/>
          </a:prstGeom>
          <a:noFill/>
        </p:spPr>
        <p:txBody>
          <a:bodyPr wrap="square" rtlCol="0">
            <a:spAutoFit/>
          </a:bodyPr>
          <a:lstStyle/>
          <a:p>
            <a:r>
              <a:rPr lang="en-US" sz="2000" b="1" dirty="0">
                <a:solidFill>
                  <a:srgbClr val="646364"/>
                </a:solidFill>
                <a:latin typeface="HelvNeue Medium for IBM"/>
                <a:cs typeface="HelvNeue Medium for IBM"/>
              </a:rPr>
              <a:t>Sub-Hill 1 : Standard Development Tooling</a:t>
            </a:r>
          </a:p>
          <a:p>
            <a:r>
              <a:rPr lang="en-US" sz="2000" dirty="0">
                <a:solidFill>
                  <a:srgbClr val="646364"/>
                </a:solidFill>
                <a:latin typeface="HelvNeue Light for IBM"/>
                <a:cs typeface="HelvNeue Light for IBM"/>
              </a:rPr>
              <a:t>A java developer can develop and unit test a java application for z/TPF using a standard Eclipse Integrated Development Environment (IDE).</a:t>
            </a:r>
          </a:p>
          <a:p>
            <a:endParaRPr lang="en-US" sz="2000" dirty="0">
              <a:solidFill>
                <a:srgbClr val="646364"/>
              </a:solidFill>
              <a:latin typeface="HelvNeue Light for IBM"/>
              <a:cs typeface="HelvNeue Light for IBM"/>
            </a:endParaRPr>
          </a:p>
          <a:p>
            <a:r>
              <a:rPr lang="en-US" sz="2000" b="1" dirty="0">
                <a:solidFill>
                  <a:srgbClr val="646364"/>
                </a:solidFill>
                <a:latin typeface="HelvNeue Medium for IBM"/>
                <a:cs typeface="HelvNeue Medium for IBM"/>
              </a:rPr>
              <a:t>Sub-Hill 2 : Seamless Integration</a:t>
            </a:r>
          </a:p>
          <a:p>
            <a:r>
              <a:rPr lang="en-US" sz="2000" dirty="0">
                <a:solidFill>
                  <a:srgbClr val="646364"/>
                </a:solidFill>
                <a:latin typeface="HelvNeue Light for IBM"/>
                <a:cs typeface="HelvNeue Light for IBM"/>
              </a:rPr>
              <a:t>A java developer can call existing z/TPF applications from java without writing any transformation code or java-to-</a:t>
            </a:r>
            <a:r>
              <a:rPr lang="en-US" sz="2000" dirty="0" err="1">
                <a:solidFill>
                  <a:srgbClr val="646364"/>
                </a:solidFill>
                <a:latin typeface="HelvNeue Light for IBM"/>
                <a:cs typeface="HelvNeue Light for IBM"/>
              </a:rPr>
              <a:t>tpf</a:t>
            </a:r>
            <a:r>
              <a:rPr lang="en-US" sz="2000" dirty="0">
                <a:solidFill>
                  <a:srgbClr val="646364"/>
                </a:solidFill>
                <a:latin typeface="HelvNeue Light for IBM"/>
                <a:cs typeface="HelvNeue Light for IBM"/>
              </a:rPr>
              <a:t> linkage. </a:t>
            </a:r>
          </a:p>
          <a:p>
            <a:endParaRPr lang="en-US" sz="2000" dirty="0">
              <a:solidFill>
                <a:srgbClr val="646364"/>
              </a:solidFill>
              <a:latin typeface="HelvNeue Light for IBM"/>
              <a:cs typeface="HelvNeue Light for IBM"/>
            </a:endParaRPr>
          </a:p>
          <a:p>
            <a:r>
              <a:rPr lang="en-US" sz="2000" b="1" dirty="0">
                <a:solidFill>
                  <a:srgbClr val="646364"/>
                </a:solidFill>
                <a:latin typeface="HelvNeue Medium for IBM"/>
                <a:cs typeface="HelvNeue Medium for IBM"/>
              </a:rPr>
              <a:t>Sub-Hill 3 : z/TPF Management</a:t>
            </a:r>
          </a:p>
          <a:p>
            <a:r>
              <a:rPr lang="en-US" sz="2000" dirty="0">
                <a:solidFill>
                  <a:srgbClr val="646364"/>
                </a:solidFill>
                <a:latin typeface="HelvNeue Light for IBM"/>
                <a:cs typeface="HelvNeue Light for IBM"/>
              </a:rPr>
              <a:t>A z/TPF operator can manage java workloads using familiar z/TPF commands and utilities. </a:t>
            </a:r>
          </a:p>
        </p:txBody>
      </p:sp>
      <p:sp>
        <p:nvSpPr>
          <p:cNvPr id="2" name="Title 1"/>
          <p:cNvSpPr>
            <a:spLocks noGrp="1"/>
          </p:cNvSpPr>
          <p:nvPr>
            <p:ph type="title"/>
          </p:nvPr>
        </p:nvSpPr>
        <p:spPr>
          <a:xfrm>
            <a:off x="533400" y="239839"/>
            <a:ext cx="8382000" cy="934557"/>
          </a:xfrm>
        </p:spPr>
        <p:txBody>
          <a:bodyPr>
            <a:normAutofit fontScale="90000"/>
          </a:bodyPr>
          <a:lstStyle/>
          <a:p>
            <a:r>
              <a:rPr lang="en-US" dirty="0"/>
              <a:t>A Java developer can create new or extend existing z/TPF applications </a:t>
            </a:r>
            <a:r>
              <a:rPr lang="en-US" dirty="0" smtClean="0"/>
              <a:t>using Java without </a:t>
            </a:r>
            <a:r>
              <a:rPr lang="en-US" dirty="0"/>
              <a:t>requiring any z/TPF knowledge.</a:t>
            </a:r>
            <a:br>
              <a:rPr lang="en-US" dirty="0"/>
            </a:br>
            <a:endParaRPr lang="en-US" dirty="0"/>
          </a:p>
        </p:txBody>
      </p:sp>
      <p:sp>
        <p:nvSpPr>
          <p:cNvPr id="3" name="Slide Number Placeholder 2"/>
          <p:cNvSpPr>
            <a:spLocks noGrp="1"/>
          </p:cNvSpPr>
          <p:nvPr>
            <p:ph type="sldNum" sz="quarter" idx="11"/>
          </p:nvPr>
        </p:nvSpPr>
        <p:spPr/>
        <p:txBody>
          <a:bodyPr/>
          <a:lstStyle/>
          <a:p>
            <a:fld id="{4D737A21-9EE8-4F2E-98D9-BD36FD709EDE}" type="slidenum">
              <a:rPr lang="en-US" smtClean="0"/>
              <a:t>15</a:t>
            </a:fld>
            <a:endParaRPr lang="en-US" dirty="0"/>
          </a:p>
        </p:txBody>
      </p:sp>
      <p:pic>
        <p:nvPicPr>
          <p:cNvPr id="8" name="Picture 7"/>
          <p:cNvPicPr>
            <a:picLocks noChangeAspect="1"/>
          </p:cNvPicPr>
          <p:nvPr/>
        </p:nvPicPr>
        <p:blipFill>
          <a:blip r:embed="rId2"/>
          <a:stretch>
            <a:fillRect/>
          </a:stretch>
        </p:blipFill>
        <p:spPr>
          <a:xfrm>
            <a:off x="9009632" y="247296"/>
            <a:ext cx="1383731" cy="927100"/>
          </a:xfrm>
          <a:prstGeom prst="rect">
            <a:avLst/>
          </a:prstGeom>
        </p:spPr>
      </p:pic>
      <p:pic>
        <p:nvPicPr>
          <p:cNvPr id="9" name="Picture 10" descr="ava 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6144" y="2063787"/>
            <a:ext cx="2466975" cy="2466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276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57200" y="1492843"/>
            <a:ext cx="7086600" cy="5201424"/>
          </a:xfrm>
          <a:prstGeom prst="rect">
            <a:avLst/>
          </a:prstGeom>
          <a:noFill/>
        </p:spPr>
        <p:txBody>
          <a:bodyPr wrap="square" rtlCol="0">
            <a:spAutoFit/>
          </a:bodyPr>
          <a:lstStyle/>
          <a:p>
            <a:r>
              <a:rPr lang="en-US" sz="1600" b="1" dirty="0">
                <a:solidFill>
                  <a:srgbClr val="646364"/>
                </a:solidFill>
                <a:latin typeface="HelvNeue Medium for IBM"/>
                <a:cs typeface="HelvNeue Medium for IBM"/>
              </a:rPr>
              <a:t>Sub-Hill 1 : Diagnostics and Logging</a:t>
            </a:r>
          </a:p>
          <a:p>
            <a:r>
              <a:rPr lang="en-US" sz="1600" dirty="0">
                <a:solidFill>
                  <a:srgbClr val="646364"/>
                </a:solidFill>
                <a:latin typeface="HelvNeue Light for IBM"/>
                <a:cs typeface="HelvNeue Light for IBM"/>
              </a:rPr>
              <a:t>The z/TPF database administrator can dynamically enable logging by user to diagnose problems caused by that user through the </a:t>
            </a:r>
            <a:r>
              <a:rPr lang="en-US" sz="1600" dirty="0" err="1">
                <a:solidFill>
                  <a:srgbClr val="646364"/>
                </a:solidFill>
                <a:latin typeface="HelvNeue Light for IBM"/>
                <a:cs typeface="HelvNeue Light for IBM"/>
              </a:rPr>
              <a:t>MongoDB</a:t>
            </a:r>
            <a:r>
              <a:rPr lang="en-US" sz="1600" dirty="0">
                <a:solidFill>
                  <a:srgbClr val="646364"/>
                </a:solidFill>
                <a:latin typeface="HelvNeue Light for IBM"/>
                <a:cs typeface="HelvNeue Light for IBM"/>
              </a:rPr>
              <a:t> interface. </a:t>
            </a:r>
          </a:p>
          <a:p>
            <a:endParaRPr lang="en-US" sz="1600" dirty="0">
              <a:solidFill>
                <a:srgbClr val="646364"/>
              </a:solidFill>
              <a:latin typeface="HelvNeue Light for IBM"/>
              <a:cs typeface="HelvNeue Light for IBM"/>
            </a:endParaRPr>
          </a:p>
          <a:p>
            <a:r>
              <a:rPr lang="en-US" sz="1600" b="1" dirty="0">
                <a:solidFill>
                  <a:srgbClr val="646364"/>
                </a:solidFill>
                <a:latin typeface="HelvNeue Medium for IBM"/>
                <a:cs typeface="HelvNeue Medium for IBM"/>
              </a:rPr>
              <a:t>Sub-Hill 2 : User Security </a:t>
            </a:r>
          </a:p>
          <a:p>
            <a:r>
              <a:rPr lang="en-US" sz="1600" dirty="0">
                <a:solidFill>
                  <a:srgbClr val="646364"/>
                </a:solidFill>
                <a:latin typeface="HelvNeue Light for IBM"/>
                <a:cs typeface="HelvNeue Light for IBM"/>
              </a:rPr>
              <a:t>An administrator can define users and their database access per collection without writing code or loading files to TPF. </a:t>
            </a:r>
          </a:p>
          <a:p>
            <a:endParaRPr lang="en-US" sz="1600" dirty="0">
              <a:solidFill>
                <a:srgbClr val="646364"/>
              </a:solidFill>
              <a:latin typeface="HelvNeue Light for IBM"/>
              <a:cs typeface="HelvNeue Light for IBM"/>
            </a:endParaRPr>
          </a:p>
          <a:p>
            <a:r>
              <a:rPr lang="en-US" sz="1600" b="1" dirty="0">
                <a:solidFill>
                  <a:srgbClr val="646364"/>
                </a:solidFill>
                <a:latin typeface="HelvNeue Medium for IBM"/>
                <a:cs typeface="HelvNeue Medium for IBM"/>
              </a:rPr>
              <a:t>Sub-Hill 3 : Representing z/TPFDF Sub-File as Multiple Documents</a:t>
            </a:r>
          </a:p>
          <a:p>
            <a:r>
              <a:rPr lang="en-US" sz="1600" dirty="0">
                <a:solidFill>
                  <a:srgbClr val="646364"/>
                </a:solidFill>
                <a:latin typeface="HelvNeue Light for IBM"/>
                <a:cs typeface="HelvNeue Light for IBM"/>
              </a:rPr>
              <a:t>The z/TPF database administrator can define a z/TPFDF file to allow sub-files to be represented as multiple documents. </a:t>
            </a:r>
          </a:p>
          <a:p>
            <a:endParaRPr lang="en-US" sz="1600" dirty="0">
              <a:solidFill>
                <a:srgbClr val="646364"/>
              </a:solidFill>
              <a:latin typeface="HelvNeue Light for IBM"/>
              <a:cs typeface="HelvNeue Light for IBM"/>
            </a:endParaRPr>
          </a:p>
          <a:p>
            <a:r>
              <a:rPr lang="en-US" sz="1600" b="1" dirty="0">
                <a:solidFill>
                  <a:srgbClr val="646364"/>
                </a:solidFill>
                <a:latin typeface="HelvNeue Medium for IBM"/>
                <a:cs typeface="HelvNeue Medium for IBM"/>
              </a:rPr>
              <a:t>Sub-Hill 4 : Local z/TPF </a:t>
            </a:r>
            <a:r>
              <a:rPr lang="en-US" sz="1600" b="1" dirty="0" err="1">
                <a:solidFill>
                  <a:srgbClr val="646364"/>
                </a:solidFill>
                <a:latin typeface="HelvNeue Medium for IBM"/>
                <a:cs typeface="HelvNeue Medium for IBM"/>
              </a:rPr>
              <a:t>MongoDB</a:t>
            </a:r>
            <a:r>
              <a:rPr lang="en-US" sz="1600" b="1" dirty="0">
                <a:solidFill>
                  <a:srgbClr val="646364"/>
                </a:solidFill>
                <a:latin typeface="HelvNeue Medium for IBM"/>
                <a:cs typeface="HelvNeue Medium for IBM"/>
              </a:rPr>
              <a:t> Java Client</a:t>
            </a:r>
          </a:p>
          <a:p>
            <a:r>
              <a:rPr lang="en-US" sz="1600" dirty="0">
                <a:solidFill>
                  <a:srgbClr val="646364"/>
                </a:solidFill>
                <a:latin typeface="HelvNeue Light for IBM"/>
                <a:cs typeface="HelvNeue Light for IBM"/>
              </a:rPr>
              <a:t>The z/TPF Java application programmer can use a standard </a:t>
            </a:r>
            <a:r>
              <a:rPr lang="en-US" sz="1600" dirty="0" err="1">
                <a:solidFill>
                  <a:srgbClr val="646364"/>
                </a:solidFill>
                <a:latin typeface="HelvNeue Light for IBM"/>
                <a:cs typeface="HelvNeue Light for IBM"/>
              </a:rPr>
              <a:t>MongoDB</a:t>
            </a:r>
            <a:r>
              <a:rPr lang="en-US" sz="1600" dirty="0">
                <a:solidFill>
                  <a:srgbClr val="646364"/>
                </a:solidFill>
                <a:latin typeface="HelvNeue Light for IBM"/>
                <a:cs typeface="HelvNeue Light for IBM"/>
              </a:rPr>
              <a:t> client to access data on z/TPF or on a remote </a:t>
            </a:r>
            <a:r>
              <a:rPr lang="en-US" sz="1600" dirty="0" err="1">
                <a:solidFill>
                  <a:srgbClr val="646364"/>
                </a:solidFill>
                <a:latin typeface="HelvNeue Light for IBM"/>
                <a:cs typeface="HelvNeue Light for IBM"/>
              </a:rPr>
              <a:t>MongoDB</a:t>
            </a:r>
            <a:r>
              <a:rPr lang="en-US" sz="1600" dirty="0">
                <a:solidFill>
                  <a:srgbClr val="646364"/>
                </a:solidFill>
                <a:latin typeface="HelvNeue Light for IBM"/>
                <a:cs typeface="HelvNeue Light for IBM"/>
              </a:rPr>
              <a:t> server. </a:t>
            </a:r>
          </a:p>
          <a:p>
            <a:endParaRPr lang="en-US" sz="1600" dirty="0">
              <a:solidFill>
                <a:srgbClr val="646364"/>
              </a:solidFill>
              <a:latin typeface="HelvNeue Light for IBM"/>
              <a:cs typeface="HelvNeue Light for IBM"/>
            </a:endParaRPr>
          </a:p>
          <a:p>
            <a:r>
              <a:rPr lang="en-US" sz="1600" b="1" dirty="0">
                <a:solidFill>
                  <a:srgbClr val="646364"/>
                </a:solidFill>
                <a:latin typeface="HelvNeue Medium for IBM"/>
                <a:cs typeface="HelvNeue Medium for IBM"/>
              </a:rPr>
              <a:t>Sub-Hill 5 : </a:t>
            </a:r>
            <a:r>
              <a:rPr lang="en-US" sz="1600" b="1" dirty="0" err="1">
                <a:solidFill>
                  <a:srgbClr val="646364"/>
                </a:solidFill>
                <a:latin typeface="HelvNeue Medium for IBM"/>
                <a:cs typeface="HelvNeue Medium for IBM"/>
              </a:rPr>
              <a:t>MongoDB</a:t>
            </a:r>
            <a:r>
              <a:rPr lang="en-US" sz="1600" b="1" dirty="0">
                <a:solidFill>
                  <a:srgbClr val="646364"/>
                </a:solidFill>
                <a:latin typeface="HelvNeue Medium for IBM"/>
                <a:cs typeface="HelvNeue Medium for IBM"/>
              </a:rPr>
              <a:t> Support for TPF Find/File Databases</a:t>
            </a:r>
          </a:p>
          <a:p>
            <a:r>
              <a:rPr lang="en-US" sz="1600" dirty="0">
                <a:solidFill>
                  <a:srgbClr val="646364"/>
                </a:solidFill>
                <a:latin typeface="HelvNeue Light for IBM"/>
                <a:cs typeface="HelvNeue Light for IBM"/>
              </a:rPr>
              <a:t>The distributed developer can access databases through the MongoDB interface that are defined as traditional TPF find/file databases. </a:t>
            </a:r>
          </a:p>
          <a:p>
            <a:endParaRPr lang="en-US" sz="1400" dirty="0">
              <a:solidFill>
                <a:srgbClr val="646364"/>
              </a:solidFill>
              <a:latin typeface="HelvNeue Light for IBM"/>
              <a:cs typeface="HelvNeue Light for IBM"/>
            </a:endParaRPr>
          </a:p>
          <a:p>
            <a:endParaRPr lang="en-US" sz="1400" dirty="0">
              <a:solidFill>
                <a:srgbClr val="646364"/>
              </a:solidFill>
              <a:latin typeface="HelvNeue Light for IBM"/>
              <a:cs typeface="HelvNeue Light for IBM"/>
            </a:endParaRPr>
          </a:p>
        </p:txBody>
      </p:sp>
      <p:sp>
        <p:nvSpPr>
          <p:cNvPr id="2" name="Title 1"/>
          <p:cNvSpPr>
            <a:spLocks noGrp="1"/>
          </p:cNvSpPr>
          <p:nvPr>
            <p:ph type="title"/>
          </p:nvPr>
        </p:nvSpPr>
        <p:spPr>
          <a:xfrm>
            <a:off x="457200" y="239839"/>
            <a:ext cx="8382000" cy="1055561"/>
          </a:xfrm>
        </p:spPr>
        <p:txBody>
          <a:bodyPr>
            <a:normAutofit fontScale="90000"/>
          </a:bodyPr>
          <a:lstStyle/>
          <a:p>
            <a:r>
              <a:rPr lang="en-US" dirty="0"/>
              <a:t>Programmers using MongoDB APIs can access more data sources in a more efficient manner with increased diagnostic capabilities and lower administration costs. </a:t>
            </a:r>
            <a:br>
              <a:rPr lang="en-US" dirty="0"/>
            </a:br>
            <a:endParaRPr lang="en-US" dirty="0"/>
          </a:p>
        </p:txBody>
      </p:sp>
      <p:sp>
        <p:nvSpPr>
          <p:cNvPr id="3" name="Slide Number Placeholder 2"/>
          <p:cNvSpPr>
            <a:spLocks noGrp="1"/>
          </p:cNvSpPr>
          <p:nvPr>
            <p:ph type="sldNum" sz="quarter" idx="11"/>
          </p:nvPr>
        </p:nvSpPr>
        <p:spPr/>
        <p:txBody>
          <a:bodyPr/>
          <a:lstStyle/>
          <a:p>
            <a:fld id="{4D737A21-9EE8-4F2E-98D9-BD36FD709EDE}" type="slidenum">
              <a:rPr lang="en-US" smtClean="0"/>
              <a:t>16</a:t>
            </a:fld>
            <a:endParaRPr lang="en-US" dirty="0"/>
          </a:p>
        </p:txBody>
      </p:sp>
      <p:pic>
        <p:nvPicPr>
          <p:cNvPr id="8" name="Picture 7"/>
          <p:cNvPicPr>
            <a:picLocks noChangeAspect="1"/>
          </p:cNvPicPr>
          <p:nvPr/>
        </p:nvPicPr>
        <p:blipFill>
          <a:blip r:embed="rId2"/>
          <a:stretch>
            <a:fillRect/>
          </a:stretch>
        </p:blipFill>
        <p:spPr>
          <a:xfrm>
            <a:off x="9009632" y="247296"/>
            <a:ext cx="1383731" cy="927100"/>
          </a:xfrm>
          <a:prstGeom prst="rect">
            <a:avLst/>
          </a:prstGeom>
        </p:spPr>
      </p:pic>
      <p:pic>
        <p:nvPicPr>
          <p:cNvPr id="9" name="Picture 8"/>
          <p:cNvPicPr>
            <a:picLocks noChangeAspect="1"/>
          </p:cNvPicPr>
          <p:nvPr/>
        </p:nvPicPr>
        <p:blipFill>
          <a:blip r:embed="rId3"/>
          <a:stretch>
            <a:fillRect/>
          </a:stretch>
        </p:blipFill>
        <p:spPr>
          <a:xfrm>
            <a:off x="7772400" y="2514600"/>
            <a:ext cx="3115420" cy="1033134"/>
          </a:xfrm>
          <a:prstGeom prst="rect">
            <a:avLst/>
          </a:prstGeom>
        </p:spPr>
      </p:pic>
    </p:spTree>
    <p:extLst>
      <p:ext uri="{BB962C8B-B14F-4D97-AF65-F5344CB8AC3E}">
        <p14:creationId xmlns:p14="http://schemas.microsoft.com/office/powerpoint/2010/main" val="1612824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20148" y="1600200"/>
            <a:ext cx="8080176" cy="4401205"/>
          </a:xfrm>
          <a:prstGeom prst="rect">
            <a:avLst/>
          </a:prstGeom>
          <a:noFill/>
        </p:spPr>
        <p:txBody>
          <a:bodyPr wrap="square" rtlCol="0">
            <a:spAutoFit/>
          </a:bodyPr>
          <a:lstStyle/>
          <a:p>
            <a:r>
              <a:rPr lang="en-US" sz="2000" b="1" dirty="0">
                <a:solidFill>
                  <a:srgbClr val="646364"/>
                </a:solidFill>
                <a:latin typeface="HelvNeue Medium for IBM"/>
                <a:cs typeface="HelvNeue Medium for IBM"/>
              </a:rPr>
              <a:t>Sub-Hill 1 : Improve Production System Problem Determination</a:t>
            </a:r>
          </a:p>
          <a:p>
            <a:r>
              <a:rPr lang="en-US" sz="2000" dirty="0">
                <a:solidFill>
                  <a:srgbClr val="646364"/>
                </a:solidFill>
                <a:latin typeface="HelvNeue Light for IBM"/>
                <a:cs typeface="HelvNeue Light for IBM"/>
              </a:rPr>
              <a:t>A coverage programmer can analyze name-value pair collection reports to identify which message types, end users, and code packages are causing a large increase in the usage of resources. </a:t>
            </a:r>
          </a:p>
          <a:p>
            <a:endParaRPr lang="en-US" sz="2000" dirty="0">
              <a:solidFill>
                <a:srgbClr val="646364"/>
              </a:solidFill>
              <a:latin typeface="HelvNeue Light for IBM"/>
              <a:cs typeface="HelvNeue Light for IBM"/>
            </a:endParaRPr>
          </a:p>
          <a:p>
            <a:r>
              <a:rPr lang="en-US" sz="2000" b="1" dirty="0">
                <a:solidFill>
                  <a:srgbClr val="646364"/>
                </a:solidFill>
                <a:latin typeface="HelvNeue Medium for IBM"/>
                <a:cs typeface="HelvNeue Medium for IBM"/>
              </a:rPr>
              <a:t>Sub-Hill 2 : More Accurate Capacity Planning</a:t>
            </a:r>
          </a:p>
          <a:p>
            <a:r>
              <a:rPr lang="en-US" sz="2000" dirty="0">
                <a:solidFill>
                  <a:srgbClr val="646364"/>
                </a:solidFill>
                <a:latin typeface="HelvNeue Light for IBM"/>
                <a:cs typeface="HelvNeue Light for IBM"/>
              </a:rPr>
              <a:t>A capacity planner can analyze name-value pair collection reports to determine how many resources (CPU, DASD, and so on) will be needed based on expected message rate growth of a specific service/application. </a:t>
            </a:r>
          </a:p>
          <a:p>
            <a:endParaRPr lang="en-US" sz="2000" dirty="0">
              <a:solidFill>
                <a:srgbClr val="646364"/>
              </a:solidFill>
              <a:latin typeface="HelvNeue Light for IBM"/>
              <a:cs typeface="HelvNeue Light for IBM"/>
            </a:endParaRPr>
          </a:p>
          <a:p>
            <a:r>
              <a:rPr lang="en-US" sz="2000" b="1" dirty="0">
                <a:solidFill>
                  <a:srgbClr val="646364"/>
                </a:solidFill>
                <a:latin typeface="HelvNeue Medium for IBM"/>
                <a:cs typeface="HelvNeue Medium for IBM"/>
              </a:rPr>
              <a:t>Sub-Hill 3 : Improve Application Design </a:t>
            </a:r>
          </a:p>
          <a:p>
            <a:r>
              <a:rPr lang="en-US" sz="2000" dirty="0">
                <a:solidFill>
                  <a:srgbClr val="646364"/>
                </a:solidFill>
                <a:latin typeface="HelvNeue Light for IBM"/>
                <a:cs typeface="HelvNeue Light for IBM"/>
              </a:rPr>
              <a:t>An application architect can analyze name-value pair collection reports to identify inefficient code packages that can be refactored to improve system performance. </a:t>
            </a:r>
          </a:p>
        </p:txBody>
      </p:sp>
      <p:sp>
        <p:nvSpPr>
          <p:cNvPr id="2" name="Title 1"/>
          <p:cNvSpPr>
            <a:spLocks noGrp="1"/>
          </p:cNvSpPr>
          <p:nvPr>
            <p:ph type="title"/>
          </p:nvPr>
        </p:nvSpPr>
        <p:spPr>
          <a:xfrm>
            <a:off x="533400" y="239839"/>
            <a:ext cx="8476232" cy="639763"/>
          </a:xfrm>
        </p:spPr>
        <p:txBody>
          <a:bodyPr>
            <a:normAutofit fontScale="90000"/>
          </a:bodyPr>
          <a:lstStyle/>
          <a:p>
            <a:r>
              <a:rPr lang="en-US" dirty="0"/>
              <a:t>A coverage programmer can use ADMA name-value pair collection to gain new insights into system resource consumption and more quickly solve problems. </a:t>
            </a:r>
            <a:br>
              <a:rPr lang="en-US" dirty="0"/>
            </a:br>
            <a:endParaRPr lang="en-US" dirty="0"/>
          </a:p>
        </p:txBody>
      </p:sp>
      <p:sp>
        <p:nvSpPr>
          <p:cNvPr id="3" name="Slide Number Placeholder 2"/>
          <p:cNvSpPr>
            <a:spLocks noGrp="1"/>
          </p:cNvSpPr>
          <p:nvPr>
            <p:ph type="sldNum" sz="quarter" idx="11"/>
          </p:nvPr>
        </p:nvSpPr>
        <p:spPr/>
        <p:txBody>
          <a:bodyPr/>
          <a:lstStyle/>
          <a:p>
            <a:fld id="{4D737A21-9EE8-4F2E-98D9-BD36FD709EDE}" type="slidenum">
              <a:rPr lang="en-US" smtClean="0"/>
              <a:t>17</a:t>
            </a:fld>
            <a:endParaRPr lang="en-US" dirty="0"/>
          </a:p>
        </p:txBody>
      </p:sp>
      <p:pic>
        <p:nvPicPr>
          <p:cNvPr id="8" name="Picture 7"/>
          <p:cNvPicPr>
            <a:picLocks noChangeAspect="1"/>
          </p:cNvPicPr>
          <p:nvPr/>
        </p:nvPicPr>
        <p:blipFill>
          <a:blip r:embed="rId2"/>
          <a:stretch>
            <a:fillRect/>
          </a:stretch>
        </p:blipFill>
        <p:spPr>
          <a:xfrm>
            <a:off x="9009632" y="247296"/>
            <a:ext cx="1383731" cy="927100"/>
          </a:xfrm>
          <a:prstGeom prst="rect">
            <a:avLst/>
          </a:prstGeom>
        </p:spPr>
      </p:pic>
      <p:pic>
        <p:nvPicPr>
          <p:cNvPr id="9" name="Picture 6" descr="https://static.sourcemeter.com/media/Home-pictures/sourcecode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3576" y="2438400"/>
            <a:ext cx="2049863" cy="1275085"/>
          </a:xfrm>
          <a:prstGeom prst="rect">
            <a:avLst/>
          </a:prstGeom>
          <a:noFill/>
          <a:effectLst>
            <a:softEdge rad="38100"/>
          </a:effectLst>
          <a:extLst>
            <a:ext uri="{909E8E84-426E-40DD-AFC4-6F175D3DCCD1}">
              <a14:hiddenFill xmlns:a14="http://schemas.microsoft.com/office/drawing/2010/main">
                <a:solidFill>
                  <a:srgbClr val="FFFFFF"/>
                </a:solidFill>
              </a14:hiddenFill>
            </a:ext>
          </a:extLst>
        </p:spPr>
      </p:pic>
      <p:pic>
        <p:nvPicPr>
          <p:cNvPr id="10" name="Picture 8" descr="http://clipartsign.com/upload/2016/02/05/magnifying-glass-clip-art-clipar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965808">
            <a:off x="9131185" y="3404021"/>
            <a:ext cx="1014647" cy="1371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9763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Foundational Hill – DevOps for z/TPF</a:t>
            </a:r>
            <a:endParaRPr lang="en-US" dirty="0"/>
          </a:p>
        </p:txBody>
      </p:sp>
      <p:sp>
        <p:nvSpPr>
          <p:cNvPr id="3" name="Slide Number Placeholder 2"/>
          <p:cNvSpPr>
            <a:spLocks noGrp="1"/>
          </p:cNvSpPr>
          <p:nvPr>
            <p:ph type="sldNum" sz="quarter" idx="11"/>
          </p:nvPr>
        </p:nvSpPr>
        <p:spPr/>
        <p:txBody>
          <a:bodyPr/>
          <a:lstStyle/>
          <a:p>
            <a:fld id="{4D737A21-9EE8-4F2E-98D9-BD36FD709EDE}" type="slidenum">
              <a:rPr lang="en-US" smtClean="0"/>
              <a:t>18</a:t>
            </a:fld>
            <a:endParaRPr lang="en-US" dirty="0"/>
          </a:p>
        </p:txBody>
      </p:sp>
      <p:pic>
        <p:nvPicPr>
          <p:cNvPr id="6" name="Picture 5"/>
          <p:cNvPicPr>
            <a:picLocks noChangeAspect="1"/>
          </p:cNvPicPr>
          <p:nvPr/>
        </p:nvPicPr>
        <p:blipFill>
          <a:blip r:embed="rId2"/>
          <a:stretch>
            <a:fillRect/>
          </a:stretch>
        </p:blipFill>
        <p:spPr>
          <a:xfrm>
            <a:off x="1219200" y="1969297"/>
            <a:ext cx="5648220" cy="1811275"/>
          </a:xfrm>
          <a:prstGeom prst="rect">
            <a:avLst/>
          </a:prstGeom>
          <a:ln>
            <a:solidFill>
              <a:schemeClr val="bg1">
                <a:lumMod val="65000"/>
              </a:schemeClr>
            </a:solidFill>
          </a:ln>
          <a:effectLst>
            <a:glow rad="101600">
              <a:schemeClr val="tx2">
                <a:lumMod val="20000"/>
                <a:lumOff val="80000"/>
                <a:alpha val="75000"/>
              </a:schemeClr>
            </a:glow>
          </a:effectLst>
        </p:spPr>
      </p:pic>
      <p:grpSp>
        <p:nvGrpSpPr>
          <p:cNvPr id="7" name="Group 6"/>
          <p:cNvGrpSpPr/>
          <p:nvPr/>
        </p:nvGrpSpPr>
        <p:grpSpPr>
          <a:xfrm>
            <a:off x="1219200" y="876404"/>
            <a:ext cx="1846144" cy="1763738"/>
            <a:chOff x="411561" y="3351104"/>
            <a:chExt cx="1846144" cy="1763738"/>
          </a:xfrm>
        </p:grpSpPr>
        <p:grpSp>
          <p:nvGrpSpPr>
            <p:cNvPr id="8" name="Group 7"/>
            <p:cNvGrpSpPr/>
            <p:nvPr/>
          </p:nvGrpSpPr>
          <p:grpSpPr>
            <a:xfrm>
              <a:off x="411561" y="3351104"/>
              <a:ext cx="1846144" cy="1763738"/>
              <a:chOff x="-1269959" y="2363408"/>
              <a:chExt cx="1411066" cy="1399232"/>
            </a:xfrm>
          </p:grpSpPr>
          <p:sp>
            <p:nvSpPr>
              <p:cNvPr id="10" name="Oval 9"/>
              <p:cNvSpPr/>
              <p:nvPr/>
            </p:nvSpPr>
            <p:spPr>
              <a:xfrm>
                <a:off x="-1269959" y="2363408"/>
                <a:ext cx="1411066" cy="1399232"/>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p:nvGrpSpPr>
            <p:grpSpPr>
              <a:xfrm>
                <a:off x="-1140611" y="2492749"/>
                <a:ext cx="1152370" cy="1152308"/>
                <a:chOff x="6868766" y="2350448"/>
                <a:chExt cx="2157104" cy="2157104"/>
              </a:xfrm>
            </p:grpSpPr>
            <p:grpSp>
              <p:nvGrpSpPr>
                <p:cNvPr id="12" name="Group 11"/>
                <p:cNvGrpSpPr/>
                <p:nvPr/>
              </p:nvGrpSpPr>
              <p:grpSpPr>
                <a:xfrm>
                  <a:off x="7067591" y="2590276"/>
                  <a:ext cx="1759454" cy="1677449"/>
                  <a:chOff x="7096422" y="2610883"/>
                  <a:chExt cx="1759454" cy="1677449"/>
                </a:xfrm>
              </p:grpSpPr>
              <p:sp>
                <p:nvSpPr>
                  <p:cNvPr id="14" name="Freeform 78"/>
                  <p:cNvSpPr>
                    <a:spLocks noEditPoints="1"/>
                  </p:cNvSpPr>
                  <p:nvPr/>
                </p:nvSpPr>
                <p:spPr bwMode="auto">
                  <a:xfrm>
                    <a:off x="7341396" y="2823678"/>
                    <a:ext cx="1275734" cy="1281962"/>
                  </a:xfrm>
                  <a:custGeom>
                    <a:avLst/>
                    <a:gdLst>
                      <a:gd name="T0" fmla="*/ 23 w 629"/>
                      <a:gd name="T1" fmla="*/ 558 h 633"/>
                      <a:gd name="T2" fmla="*/ 53 w 629"/>
                      <a:gd name="T3" fmla="*/ 539 h 633"/>
                      <a:gd name="T4" fmla="*/ 69 w 629"/>
                      <a:gd name="T5" fmla="*/ 556 h 633"/>
                      <a:gd name="T6" fmla="*/ 185 w 629"/>
                      <a:gd name="T7" fmla="*/ 633 h 633"/>
                      <a:gd name="T8" fmla="*/ 178 w 629"/>
                      <a:gd name="T9" fmla="*/ 593 h 633"/>
                      <a:gd name="T10" fmla="*/ 93 w 629"/>
                      <a:gd name="T11" fmla="*/ 532 h 633"/>
                      <a:gd name="T12" fmla="*/ 81 w 629"/>
                      <a:gd name="T13" fmla="*/ 520 h 633"/>
                      <a:gd name="T14" fmla="*/ 110 w 629"/>
                      <a:gd name="T15" fmla="*/ 501 h 633"/>
                      <a:gd name="T16" fmla="*/ 28 w 629"/>
                      <a:gd name="T17" fmla="*/ 471 h 633"/>
                      <a:gd name="T18" fmla="*/ 23 w 629"/>
                      <a:gd name="T19" fmla="*/ 558 h 633"/>
                      <a:gd name="T20" fmla="*/ 70 w 629"/>
                      <a:gd name="T21" fmla="*/ 75 h 633"/>
                      <a:gd name="T22" fmla="*/ 69 w 629"/>
                      <a:gd name="T23" fmla="*/ 75 h 633"/>
                      <a:gd name="T24" fmla="*/ 0 w 629"/>
                      <a:gd name="T25" fmla="*/ 174 h 633"/>
                      <a:gd name="T26" fmla="*/ 11 w 629"/>
                      <a:gd name="T27" fmla="*/ 173 h 633"/>
                      <a:gd name="T28" fmla="*/ 37 w 629"/>
                      <a:gd name="T29" fmla="*/ 176 h 633"/>
                      <a:gd name="T30" fmla="*/ 93 w 629"/>
                      <a:gd name="T31" fmla="*/ 100 h 633"/>
                      <a:gd name="T32" fmla="*/ 117 w 629"/>
                      <a:gd name="T33" fmla="*/ 126 h 633"/>
                      <a:gd name="T34" fmla="*/ 133 w 629"/>
                      <a:gd name="T35" fmla="*/ 40 h 633"/>
                      <a:gd name="T36" fmla="*/ 46 w 629"/>
                      <a:gd name="T37" fmla="*/ 49 h 633"/>
                      <a:gd name="T38" fmla="*/ 70 w 629"/>
                      <a:gd name="T39" fmla="*/ 75 h 633"/>
                      <a:gd name="T40" fmla="*/ 582 w 629"/>
                      <a:gd name="T41" fmla="*/ 145 h 633"/>
                      <a:gd name="T42" fmla="*/ 586 w 629"/>
                      <a:gd name="T43" fmla="*/ 58 h 633"/>
                      <a:gd name="T44" fmla="*/ 554 w 629"/>
                      <a:gd name="T45" fmla="*/ 79 h 633"/>
                      <a:gd name="T46" fmla="*/ 550 w 629"/>
                      <a:gd name="T47" fmla="*/ 75 h 633"/>
                      <a:gd name="T48" fmla="*/ 501 w 629"/>
                      <a:gd name="T49" fmla="*/ 34 h 633"/>
                      <a:gd name="T50" fmla="*/ 439 w 629"/>
                      <a:gd name="T51" fmla="*/ 0 h 633"/>
                      <a:gd name="T52" fmla="*/ 441 w 629"/>
                      <a:gd name="T53" fmla="*/ 26 h 633"/>
                      <a:gd name="T54" fmla="*/ 441 w 629"/>
                      <a:gd name="T55" fmla="*/ 38 h 633"/>
                      <a:gd name="T56" fmla="*/ 482 w 629"/>
                      <a:gd name="T57" fmla="*/ 62 h 633"/>
                      <a:gd name="T58" fmla="*/ 525 w 629"/>
                      <a:gd name="T59" fmla="*/ 98 h 633"/>
                      <a:gd name="T60" fmla="*/ 500 w 629"/>
                      <a:gd name="T61" fmla="*/ 116 h 633"/>
                      <a:gd name="T62" fmla="*/ 582 w 629"/>
                      <a:gd name="T63" fmla="*/ 145 h 633"/>
                      <a:gd name="T64" fmla="*/ 529 w 629"/>
                      <a:gd name="T65" fmla="*/ 529 h 633"/>
                      <a:gd name="T66" fmla="*/ 510 w 629"/>
                      <a:gd name="T67" fmla="*/ 500 h 633"/>
                      <a:gd name="T68" fmla="*/ 481 w 629"/>
                      <a:gd name="T69" fmla="*/ 582 h 633"/>
                      <a:gd name="T70" fmla="*/ 568 w 629"/>
                      <a:gd name="T71" fmla="*/ 586 h 633"/>
                      <a:gd name="T72" fmla="*/ 549 w 629"/>
                      <a:gd name="T73" fmla="*/ 558 h 633"/>
                      <a:gd name="T74" fmla="*/ 550 w 629"/>
                      <a:gd name="T75" fmla="*/ 556 h 633"/>
                      <a:gd name="T76" fmla="*/ 629 w 629"/>
                      <a:gd name="T77" fmla="*/ 436 h 633"/>
                      <a:gd name="T78" fmla="*/ 616 w 629"/>
                      <a:gd name="T79" fmla="*/ 436 h 633"/>
                      <a:gd name="T80" fmla="*/ 593 w 629"/>
                      <a:gd name="T81" fmla="*/ 434 h 633"/>
                      <a:gd name="T82" fmla="*/ 529 w 629"/>
                      <a:gd name="T83" fmla="*/ 529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9" h="633">
                        <a:moveTo>
                          <a:pt x="23" y="558"/>
                        </a:moveTo>
                        <a:cubicBezTo>
                          <a:pt x="53" y="539"/>
                          <a:pt x="53" y="539"/>
                          <a:pt x="53" y="539"/>
                        </a:cubicBezTo>
                        <a:cubicBezTo>
                          <a:pt x="58" y="545"/>
                          <a:pt x="64" y="551"/>
                          <a:pt x="69" y="556"/>
                        </a:cubicBezTo>
                        <a:cubicBezTo>
                          <a:pt x="104" y="591"/>
                          <a:pt x="142" y="617"/>
                          <a:pt x="185" y="633"/>
                        </a:cubicBezTo>
                        <a:cubicBezTo>
                          <a:pt x="181" y="621"/>
                          <a:pt x="178" y="607"/>
                          <a:pt x="178" y="593"/>
                        </a:cubicBezTo>
                        <a:cubicBezTo>
                          <a:pt x="148" y="579"/>
                          <a:pt x="119" y="558"/>
                          <a:pt x="93" y="532"/>
                        </a:cubicBezTo>
                        <a:cubicBezTo>
                          <a:pt x="89" y="528"/>
                          <a:pt x="85" y="524"/>
                          <a:pt x="81" y="520"/>
                        </a:cubicBezTo>
                        <a:cubicBezTo>
                          <a:pt x="110" y="501"/>
                          <a:pt x="110" y="501"/>
                          <a:pt x="110" y="501"/>
                        </a:cubicBezTo>
                        <a:cubicBezTo>
                          <a:pt x="28" y="471"/>
                          <a:pt x="28" y="471"/>
                          <a:pt x="28" y="471"/>
                        </a:cubicBezTo>
                        <a:cubicBezTo>
                          <a:pt x="23" y="558"/>
                          <a:pt x="23" y="558"/>
                          <a:pt x="23" y="558"/>
                        </a:cubicBezTo>
                        <a:moveTo>
                          <a:pt x="70" y="75"/>
                        </a:moveTo>
                        <a:cubicBezTo>
                          <a:pt x="70" y="75"/>
                          <a:pt x="69" y="75"/>
                          <a:pt x="69" y="75"/>
                        </a:cubicBezTo>
                        <a:cubicBezTo>
                          <a:pt x="39" y="105"/>
                          <a:pt x="16" y="138"/>
                          <a:pt x="0" y="174"/>
                        </a:cubicBezTo>
                        <a:cubicBezTo>
                          <a:pt x="3" y="174"/>
                          <a:pt x="7" y="173"/>
                          <a:pt x="11" y="173"/>
                        </a:cubicBezTo>
                        <a:cubicBezTo>
                          <a:pt x="20" y="173"/>
                          <a:pt x="28" y="174"/>
                          <a:pt x="37" y="176"/>
                        </a:cubicBezTo>
                        <a:cubicBezTo>
                          <a:pt x="51" y="149"/>
                          <a:pt x="69" y="123"/>
                          <a:pt x="93" y="100"/>
                        </a:cubicBezTo>
                        <a:cubicBezTo>
                          <a:pt x="117" y="126"/>
                          <a:pt x="117" y="126"/>
                          <a:pt x="117" y="126"/>
                        </a:cubicBezTo>
                        <a:cubicBezTo>
                          <a:pt x="133" y="40"/>
                          <a:pt x="133" y="40"/>
                          <a:pt x="133" y="40"/>
                        </a:cubicBezTo>
                        <a:cubicBezTo>
                          <a:pt x="46" y="49"/>
                          <a:pt x="46" y="49"/>
                          <a:pt x="46" y="49"/>
                        </a:cubicBezTo>
                        <a:cubicBezTo>
                          <a:pt x="70" y="75"/>
                          <a:pt x="70" y="75"/>
                          <a:pt x="70" y="75"/>
                        </a:cubicBezTo>
                        <a:moveTo>
                          <a:pt x="582" y="145"/>
                        </a:moveTo>
                        <a:cubicBezTo>
                          <a:pt x="586" y="58"/>
                          <a:pt x="586" y="58"/>
                          <a:pt x="586" y="58"/>
                        </a:cubicBezTo>
                        <a:cubicBezTo>
                          <a:pt x="554" y="79"/>
                          <a:pt x="554" y="79"/>
                          <a:pt x="554" y="79"/>
                        </a:cubicBezTo>
                        <a:cubicBezTo>
                          <a:pt x="553" y="78"/>
                          <a:pt x="552" y="77"/>
                          <a:pt x="550" y="75"/>
                        </a:cubicBezTo>
                        <a:cubicBezTo>
                          <a:pt x="535" y="60"/>
                          <a:pt x="518" y="46"/>
                          <a:pt x="501" y="34"/>
                        </a:cubicBezTo>
                        <a:cubicBezTo>
                          <a:pt x="481" y="20"/>
                          <a:pt x="460" y="9"/>
                          <a:pt x="439" y="0"/>
                        </a:cubicBezTo>
                        <a:cubicBezTo>
                          <a:pt x="440" y="8"/>
                          <a:pt x="441" y="17"/>
                          <a:pt x="441" y="26"/>
                        </a:cubicBezTo>
                        <a:cubicBezTo>
                          <a:pt x="441" y="30"/>
                          <a:pt x="441" y="34"/>
                          <a:pt x="441" y="38"/>
                        </a:cubicBezTo>
                        <a:cubicBezTo>
                          <a:pt x="455" y="45"/>
                          <a:pt x="468" y="53"/>
                          <a:pt x="482" y="62"/>
                        </a:cubicBezTo>
                        <a:cubicBezTo>
                          <a:pt x="497" y="72"/>
                          <a:pt x="511" y="85"/>
                          <a:pt x="525" y="98"/>
                        </a:cubicBezTo>
                        <a:cubicBezTo>
                          <a:pt x="500" y="116"/>
                          <a:pt x="500" y="116"/>
                          <a:pt x="500" y="116"/>
                        </a:cubicBezTo>
                        <a:cubicBezTo>
                          <a:pt x="582" y="145"/>
                          <a:pt x="582" y="145"/>
                          <a:pt x="582" y="145"/>
                        </a:cubicBezTo>
                        <a:moveTo>
                          <a:pt x="529" y="529"/>
                        </a:moveTo>
                        <a:cubicBezTo>
                          <a:pt x="510" y="500"/>
                          <a:pt x="510" y="500"/>
                          <a:pt x="510" y="500"/>
                        </a:cubicBezTo>
                        <a:cubicBezTo>
                          <a:pt x="481" y="582"/>
                          <a:pt x="481" y="582"/>
                          <a:pt x="481" y="582"/>
                        </a:cubicBezTo>
                        <a:cubicBezTo>
                          <a:pt x="568" y="586"/>
                          <a:pt x="568" y="586"/>
                          <a:pt x="568" y="586"/>
                        </a:cubicBezTo>
                        <a:cubicBezTo>
                          <a:pt x="549" y="558"/>
                          <a:pt x="549" y="558"/>
                          <a:pt x="549" y="558"/>
                        </a:cubicBezTo>
                        <a:cubicBezTo>
                          <a:pt x="549" y="557"/>
                          <a:pt x="550" y="557"/>
                          <a:pt x="550" y="556"/>
                        </a:cubicBezTo>
                        <a:cubicBezTo>
                          <a:pt x="586" y="520"/>
                          <a:pt x="613" y="480"/>
                          <a:pt x="629" y="436"/>
                        </a:cubicBezTo>
                        <a:cubicBezTo>
                          <a:pt x="625" y="436"/>
                          <a:pt x="620" y="436"/>
                          <a:pt x="616" y="436"/>
                        </a:cubicBezTo>
                        <a:cubicBezTo>
                          <a:pt x="608" y="436"/>
                          <a:pt x="600" y="436"/>
                          <a:pt x="593" y="434"/>
                        </a:cubicBezTo>
                        <a:cubicBezTo>
                          <a:pt x="579" y="469"/>
                          <a:pt x="557" y="501"/>
                          <a:pt x="529" y="529"/>
                        </a:cubicBezTo>
                        <a:close/>
                      </a:path>
                    </a:pathLst>
                  </a:custGeom>
                  <a:solidFill>
                    <a:srgbClr val="C4C5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9"/>
                  <p:cNvSpPr>
                    <a:spLocks noEditPoints="1"/>
                  </p:cNvSpPr>
                  <p:nvPr/>
                </p:nvSpPr>
                <p:spPr bwMode="auto">
                  <a:xfrm>
                    <a:off x="7096422" y="2610883"/>
                    <a:ext cx="1759454" cy="1677449"/>
                  </a:xfrm>
                  <a:custGeom>
                    <a:avLst/>
                    <a:gdLst>
                      <a:gd name="T0" fmla="*/ 562 w 868"/>
                      <a:gd name="T1" fmla="*/ 698 h 828"/>
                      <a:gd name="T2" fmla="*/ 562 w 868"/>
                      <a:gd name="T3" fmla="*/ 697 h 828"/>
                      <a:gd name="T4" fmla="*/ 524 w 868"/>
                      <a:gd name="T5" fmla="*/ 604 h 828"/>
                      <a:gd name="T6" fmla="*/ 431 w 868"/>
                      <a:gd name="T7" fmla="*/ 565 h 828"/>
                      <a:gd name="T8" fmla="*/ 338 w 868"/>
                      <a:gd name="T9" fmla="*/ 604 h 828"/>
                      <a:gd name="T10" fmla="*/ 299 w 868"/>
                      <a:gd name="T11" fmla="*/ 697 h 828"/>
                      <a:gd name="T12" fmla="*/ 299 w 868"/>
                      <a:gd name="T13" fmla="*/ 698 h 828"/>
                      <a:gd name="T14" fmla="*/ 306 w 868"/>
                      <a:gd name="T15" fmla="*/ 738 h 828"/>
                      <a:gd name="T16" fmla="*/ 338 w 868"/>
                      <a:gd name="T17" fmla="*/ 790 h 828"/>
                      <a:gd name="T18" fmla="*/ 431 w 868"/>
                      <a:gd name="T19" fmla="*/ 828 h 828"/>
                      <a:gd name="T20" fmla="*/ 524 w 868"/>
                      <a:gd name="T21" fmla="*/ 790 h 828"/>
                      <a:gd name="T22" fmla="*/ 556 w 868"/>
                      <a:gd name="T23" fmla="*/ 738 h 828"/>
                      <a:gd name="T24" fmla="*/ 562 w 868"/>
                      <a:gd name="T25" fmla="*/ 698 h 828"/>
                      <a:gd name="T26" fmla="*/ 158 w 868"/>
                      <a:gd name="T27" fmla="*/ 281 h 828"/>
                      <a:gd name="T28" fmla="*/ 132 w 868"/>
                      <a:gd name="T29" fmla="*/ 278 h 828"/>
                      <a:gd name="T30" fmla="*/ 121 w 868"/>
                      <a:gd name="T31" fmla="*/ 279 h 828"/>
                      <a:gd name="T32" fmla="*/ 39 w 868"/>
                      <a:gd name="T33" fmla="*/ 317 h 828"/>
                      <a:gd name="T34" fmla="*/ 0 w 868"/>
                      <a:gd name="T35" fmla="*/ 410 h 828"/>
                      <a:gd name="T36" fmla="*/ 39 w 868"/>
                      <a:gd name="T37" fmla="*/ 503 h 828"/>
                      <a:gd name="T38" fmla="*/ 111 w 868"/>
                      <a:gd name="T39" fmla="*/ 540 h 828"/>
                      <a:gd name="T40" fmla="*/ 132 w 868"/>
                      <a:gd name="T41" fmla="*/ 541 h 828"/>
                      <a:gd name="T42" fmla="*/ 148 w 868"/>
                      <a:gd name="T43" fmla="*/ 540 h 828"/>
                      <a:gd name="T44" fmla="*/ 224 w 868"/>
                      <a:gd name="T45" fmla="*/ 503 h 828"/>
                      <a:gd name="T46" fmla="*/ 263 w 868"/>
                      <a:gd name="T47" fmla="*/ 410 h 828"/>
                      <a:gd name="T48" fmla="*/ 224 w 868"/>
                      <a:gd name="T49" fmla="*/ 317 h 828"/>
                      <a:gd name="T50" fmla="*/ 158 w 868"/>
                      <a:gd name="T51" fmla="*/ 281 h 828"/>
                      <a:gd name="T52" fmla="*/ 338 w 868"/>
                      <a:gd name="T53" fmla="*/ 38 h 828"/>
                      <a:gd name="T54" fmla="*/ 302 w 868"/>
                      <a:gd name="T55" fmla="*/ 105 h 828"/>
                      <a:gd name="T56" fmla="*/ 299 w 868"/>
                      <a:gd name="T57" fmla="*/ 131 h 828"/>
                      <a:gd name="T58" fmla="*/ 300 w 868"/>
                      <a:gd name="T59" fmla="*/ 143 h 828"/>
                      <a:gd name="T60" fmla="*/ 338 w 868"/>
                      <a:gd name="T61" fmla="*/ 224 h 828"/>
                      <a:gd name="T62" fmla="*/ 431 w 868"/>
                      <a:gd name="T63" fmla="*/ 263 h 828"/>
                      <a:gd name="T64" fmla="*/ 524 w 868"/>
                      <a:gd name="T65" fmla="*/ 224 h 828"/>
                      <a:gd name="T66" fmla="*/ 562 w 868"/>
                      <a:gd name="T67" fmla="*/ 143 h 828"/>
                      <a:gd name="T68" fmla="*/ 562 w 868"/>
                      <a:gd name="T69" fmla="*/ 131 h 828"/>
                      <a:gd name="T70" fmla="*/ 560 w 868"/>
                      <a:gd name="T71" fmla="*/ 105 h 828"/>
                      <a:gd name="T72" fmla="*/ 524 w 868"/>
                      <a:gd name="T73" fmla="*/ 38 h 828"/>
                      <a:gd name="T74" fmla="*/ 431 w 868"/>
                      <a:gd name="T75" fmla="*/ 0 h 828"/>
                      <a:gd name="T76" fmla="*/ 338 w 868"/>
                      <a:gd name="T77" fmla="*/ 38 h 828"/>
                      <a:gd name="T78" fmla="*/ 737 w 868"/>
                      <a:gd name="T79" fmla="*/ 278 h 828"/>
                      <a:gd name="T80" fmla="*/ 705 w 868"/>
                      <a:gd name="T81" fmla="*/ 282 h 828"/>
                      <a:gd name="T82" fmla="*/ 644 w 868"/>
                      <a:gd name="T83" fmla="*/ 317 h 828"/>
                      <a:gd name="T84" fmla="*/ 605 w 868"/>
                      <a:gd name="T85" fmla="*/ 410 h 828"/>
                      <a:gd name="T86" fmla="*/ 644 w 868"/>
                      <a:gd name="T87" fmla="*/ 503 h 828"/>
                      <a:gd name="T88" fmla="*/ 714 w 868"/>
                      <a:gd name="T89" fmla="*/ 539 h 828"/>
                      <a:gd name="T90" fmla="*/ 737 w 868"/>
                      <a:gd name="T91" fmla="*/ 541 h 828"/>
                      <a:gd name="T92" fmla="*/ 750 w 868"/>
                      <a:gd name="T93" fmla="*/ 541 h 828"/>
                      <a:gd name="T94" fmla="*/ 830 w 868"/>
                      <a:gd name="T95" fmla="*/ 503 h 828"/>
                      <a:gd name="T96" fmla="*/ 868 w 868"/>
                      <a:gd name="T97" fmla="*/ 410 h 828"/>
                      <a:gd name="T98" fmla="*/ 830 w 868"/>
                      <a:gd name="T99" fmla="*/ 317 h 828"/>
                      <a:gd name="T100" fmla="*/ 741 w 868"/>
                      <a:gd name="T101" fmla="*/ 278 h 828"/>
                      <a:gd name="T102" fmla="*/ 737 w 868"/>
                      <a:gd name="T103" fmla="*/ 278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68" h="828">
                        <a:moveTo>
                          <a:pt x="562" y="698"/>
                        </a:moveTo>
                        <a:cubicBezTo>
                          <a:pt x="562" y="698"/>
                          <a:pt x="562" y="697"/>
                          <a:pt x="562" y="697"/>
                        </a:cubicBezTo>
                        <a:cubicBezTo>
                          <a:pt x="562" y="661"/>
                          <a:pt x="549" y="630"/>
                          <a:pt x="524" y="604"/>
                        </a:cubicBezTo>
                        <a:cubicBezTo>
                          <a:pt x="498" y="578"/>
                          <a:pt x="467" y="565"/>
                          <a:pt x="431" y="565"/>
                        </a:cubicBezTo>
                        <a:cubicBezTo>
                          <a:pt x="394" y="565"/>
                          <a:pt x="363" y="578"/>
                          <a:pt x="338" y="604"/>
                        </a:cubicBezTo>
                        <a:cubicBezTo>
                          <a:pt x="312" y="630"/>
                          <a:pt x="299" y="661"/>
                          <a:pt x="299" y="697"/>
                        </a:cubicBezTo>
                        <a:cubicBezTo>
                          <a:pt x="299" y="697"/>
                          <a:pt x="299" y="698"/>
                          <a:pt x="299" y="698"/>
                        </a:cubicBezTo>
                        <a:cubicBezTo>
                          <a:pt x="299" y="712"/>
                          <a:pt x="302" y="726"/>
                          <a:pt x="306" y="738"/>
                        </a:cubicBezTo>
                        <a:cubicBezTo>
                          <a:pt x="312" y="757"/>
                          <a:pt x="322" y="774"/>
                          <a:pt x="338" y="790"/>
                        </a:cubicBezTo>
                        <a:cubicBezTo>
                          <a:pt x="363" y="815"/>
                          <a:pt x="394" y="828"/>
                          <a:pt x="431" y="828"/>
                        </a:cubicBezTo>
                        <a:cubicBezTo>
                          <a:pt x="467" y="828"/>
                          <a:pt x="498" y="815"/>
                          <a:pt x="524" y="790"/>
                        </a:cubicBezTo>
                        <a:cubicBezTo>
                          <a:pt x="539" y="774"/>
                          <a:pt x="550" y="757"/>
                          <a:pt x="556" y="738"/>
                        </a:cubicBezTo>
                        <a:cubicBezTo>
                          <a:pt x="560" y="726"/>
                          <a:pt x="562" y="712"/>
                          <a:pt x="562" y="698"/>
                        </a:cubicBezTo>
                        <a:moveTo>
                          <a:pt x="158" y="281"/>
                        </a:moveTo>
                        <a:cubicBezTo>
                          <a:pt x="149" y="279"/>
                          <a:pt x="141" y="278"/>
                          <a:pt x="132" y="278"/>
                        </a:cubicBezTo>
                        <a:cubicBezTo>
                          <a:pt x="128" y="278"/>
                          <a:pt x="124" y="279"/>
                          <a:pt x="121" y="279"/>
                        </a:cubicBezTo>
                        <a:cubicBezTo>
                          <a:pt x="89" y="281"/>
                          <a:pt x="62" y="294"/>
                          <a:pt x="39" y="317"/>
                        </a:cubicBezTo>
                        <a:cubicBezTo>
                          <a:pt x="13" y="343"/>
                          <a:pt x="0" y="374"/>
                          <a:pt x="0" y="410"/>
                        </a:cubicBezTo>
                        <a:cubicBezTo>
                          <a:pt x="0" y="446"/>
                          <a:pt x="13" y="477"/>
                          <a:pt x="39" y="503"/>
                        </a:cubicBezTo>
                        <a:cubicBezTo>
                          <a:pt x="59" y="523"/>
                          <a:pt x="84" y="536"/>
                          <a:pt x="111" y="540"/>
                        </a:cubicBezTo>
                        <a:cubicBezTo>
                          <a:pt x="118" y="541"/>
                          <a:pt x="125" y="541"/>
                          <a:pt x="132" y="541"/>
                        </a:cubicBezTo>
                        <a:cubicBezTo>
                          <a:pt x="137" y="541"/>
                          <a:pt x="143" y="541"/>
                          <a:pt x="148" y="540"/>
                        </a:cubicBezTo>
                        <a:cubicBezTo>
                          <a:pt x="177" y="537"/>
                          <a:pt x="203" y="524"/>
                          <a:pt x="224" y="503"/>
                        </a:cubicBezTo>
                        <a:cubicBezTo>
                          <a:pt x="250" y="477"/>
                          <a:pt x="263" y="446"/>
                          <a:pt x="263" y="410"/>
                        </a:cubicBezTo>
                        <a:cubicBezTo>
                          <a:pt x="263" y="374"/>
                          <a:pt x="250" y="343"/>
                          <a:pt x="224" y="317"/>
                        </a:cubicBezTo>
                        <a:cubicBezTo>
                          <a:pt x="205" y="298"/>
                          <a:pt x="183" y="286"/>
                          <a:pt x="158" y="281"/>
                        </a:cubicBezTo>
                        <a:moveTo>
                          <a:pt x="338" y="38"/>
                        </a:moveTo>
                        <a:cubicBezTo>
                          <a:pt x="319" y="58"/>
                          <a:pt x="307" y="80"/>
                          <a:pt x="302" y="105"/>
                        </a:cubicBezTo>
                        <a:cubicBezTo>
                          <a:pt x="300" y="113"/>
                          <a:pt x="299" y="122"/>
                          <a:pt x="299" y="131"/>
                        </a:cubicBezTo>
                        <a:cubicBezTo>
                          <a:pt x="299" y="135"/>
                          <a:pt x="299" y="139"/>
                          <a:pt x="300" y="143"/>
                        </a:cubicBezTo>
                        <a:cubicBezTo>
                          <a:pt x="302" y="174"/>
                          <a:pt x="315" y="201"/>
                          <a:pt x="338" y="224"/>
                        </a:cubicBezTo>
                        <a:cubicBezTo>
                          <a:pt x="363" y="250"/>
                          <a:pt x="394" y="263"/>
                          <a:pt x="431" y="263"/>
                        </a:cubicBezTo>
                        <a:cubicBezTo>
                          <a:pt x="467" y="263"/>
                          <a:pt x="498" y="250"/>
                          <a:pt x="524" y="224"/>
                        </a:cubicBezTo>
                        <a:cubicBezTo>
                          <a:pt x="546" y="201"/>
                          <a:pt x="559" y="174"/>
                          <a:pt x="562" y="143"/>
                        </a:cubicBezTo>
                        <a:cubicBezTo>
                          <a:pt x="562" y="139"/>
                          <a:pt x="562" y="135"/>
                          <a:pt x="562" y="131"/>
                        </a:cubicBezTo>
                        <a:cubicBezTo>
                          <a:pt x="562" y="122"/>
                          <a:pt x="561" y="113"/>
                          <a:pt x="560" y="105"/>
                        </a:cubicBezTo>
                        <a:cubicBezTo>
                          <a:pt x="555" y="80"/>
                          <a:pt x="543" y="58"/>
                          <a:pt x="524" y="38"/>
                        </a:cubicBezTo>
                        <a:cubicBezTo>
                          <a:pt x="498" y="13"/>
                          <a:pt x="467" y="0"/>
                          <a:pt x="431" y="0"/>
                        </a:cubicBezTo>
                        <a:cubicBezTo>
                          <a:pt x="394" y="0"/>
                          <a:pt x="363" y="13"/>
                          <a:pt x="338" y="38"/>
                        </a:cubicBezTo>
                        <a:moveTo>
                          <a:pt x="737" y="278"/>
                        </a:moveTo>
                        <a:cubicBezTo>
                          <a:pt x="726" y="278"/>
                          <a:pt x="715" y="280"/>
                          <a:pt x="705" y="282"/>
                        </a:cubicBezTo>
                        <a:cubicBezTo>
                          <a:pt x="682" y="288"/>
                          <a:pt x="662" y="299"/>
                          <a:pt x="644" y="317"/>
                        </a:cubicBezTo>
                        <a:cubicBezTo>
                          <a:pt x="618" y="343"/>
                          <a:pt x="605" y="374"/>
                          <a:pt x="605" y="410"/>
                        </a:cubicBezTo>
                        <a:cubicBezTo>
                          <a:pt x="605" y="446"/>
                          <a:pt x="618" y="477"/>
                          <a:pt x="644" y="503"/>
                        </a:cubicBezTo>
                        <a:cubicBezTo>
                          <a:pt x="664" y="523"/>
                          <a:pt x="687" y="535"/>
                          <a:pt x="714" y="539"/>
                        </a:cubicBezTo>
                        <a:cubicBezTo>
                          <a:pt x="721" y="541"/>
                          <a:pt x="729" y="541"/>
                          <a:pt x="737" y="541"/>
                        </a:cubicBezTo>
                        <a:cubicBezTo>
                          <a:pt x="741" y="541"/>
                          <a:pt x="746" y="541"/>
                          <a:pt x="750" y="541"/>
                        </a:cubicBezTo>
                        <a:cubicBezTo>
                          <a:pt x="781" y="538"/>
                          <a:pt x="807" y="525"/>
                          <a:pt x="830" y="503"/>
                        </a:cubicBezTo>
                        <a:cubicBezTo>
                          <a:pt x="855" y="477"/>
                          <a:pt x="868" y="446"/>
                          <a:pt x="868" y="410"/>
                        </a:cubicBezTo>
                        <a:cubicBezTo>
                          <a:pt x="868" y="374"/>
                          <a:pt x="855" y="343"/>
                          <a:pt x="830" y="317"/>
                        </a:cubicBezTo>
                        <a:cubicBezTo>
                          <a:pt x="805" y="292"/>
                          <a:pt x="775" y="279"/>
                          <a:pt x="741" y="278"/>
                        </a:cubicBezTo>
                        <a:cubicBezTo>
                          <a:pt x="740" y="278"/>
                          <a:pt x="738" y="278"/>
                          <a:pt x="737" y="278"/>
                        </a:cubicBezTo>
                        <a:close/>
                      </a:path>
                    </a:pathLst>
                  </a:custGeom>
                  <a:solidFill>
                    <a:srgbClr val="8CC6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 name="TextBox 65"/>
                  <p:cNvSpPr txBox="1">
                    <a:spLocks noChangeArrowheads="1"/>
                  </p:cNvSpPr>
                  <p:nvPr/>
                </p:nvSpPr>
                <p:spPr bwMode="auto">
                  <a:xfrm>
                    <a:off x="8363936" y="3369024"/>
                    <a:ext cx="445602" cy="197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38089" rIns="0" bIns="38089" anchor="ctr" anchorCtr="0"/>
                  <a:lstStyle>
                    <a:defPPr>
                      <a:defRPr lang="en-US"/>
                    </a:defPPr>
                    <a:lvl1pPr algn="ctr" defTabSz="608013" eaLnBrk="1" hangingPunct="1">
                      <a:lnSpc>
                        <a:spcPct val="90000"/>
                      </a:lnSpc>
                      <a:spcBef>
                        <a:spcPts val="963"/>
                      </a:spcBef>
                      <a:buClr>
                        <a:srgbClr val="000000"/>
                      </a:buClr>
                      <a:buSzPct val="100000"/>
                      <a:defRPr sz="800" b="1">
                        <a:solidFill>
                          <a:srgbClr val="FFFFFF"/>
                        </a:solidFill>
                        <a:ea typeface="MS PGothic" pitchFamily="34" charset="-128"/>
                      </a:defRPr>
                    </a:lvl1pPr>
                    <a:lvl2pPr marL="619125" indent="-238125" defTabSz="608013" eaLnBrk="0" hangingPunct="0"/>
                    <a:lvl3pPr marL="952500" indent="-190500" defTabSz="608013" eaLnBrk="0" hangingPunct="0"/>
                    <a:lvl4pPr marL="1333500" indent="-190500" defTabSz="608013" eaLnBrk="0" hangingPunct="0"/>
                    <a:lvl5pPr marL="1714500" indent="-190500" defTabSz="608013" eaLnBrk="0" hangingPunct="0"/>
                    <a:lvl6pPr marL="2171700" indent="-190500" defTabSz="608013" eaLnBrk="0" fontAlgn="base" hangingPunct="0">
                      <a:spcBef>
                        <a:spcPct val="0"/>
                      </a:spcBef>
                      <a:spcAft>
                        <a:spcPct val="0"/>
                      </a:spcAft>
                    </a:lvl6pPr>
                    <a:lvl7pPr marL="2628900" indent="-190500" defTabSz="608013" eaLnBrk="0" fontAlgn="base" hangingPunct="0">
                      <a:spcBef>
                        <a:spcPct val="0"/>
                      </a:spcBef>
                      <a:spcAft>
                        <a:spcPct val="0"/>
                      </a:spcAft>
                    </a:lvl7pPr>
                    <a:lvl8pPr marL="3086100" indent="-190500" defTabSz="608013" eaLnBrk="0" fontAlgn="base" hangingPunct="0">
                      <a:spcBef>
                        <a:spcPct val="0"/>
                      </a:spcBef>
                      <a:spcAft>
                        <a:spcPct val="0"/>
                      </a:spcAft>
                    </a:lvl8pPr>
                    <a:lvl9pPr marL="3543300" indent="-190500" defTabSz="608013" eaLnBrk="0" fontAlgn="base" hangingPunct="0">
                      <a:spcBef>
                        <a:spcPct val="0"/>
                      </a:spcBef>
                      <a:spcAft>
                        <a:spcPct val="0"/>
                      </a:spcAft>
                    </a:lvl9pPr>
                  </a:lstStyle>
                  <a:p>
                    <a:r>
                      <a:rPr lang="en-US" altLang="en-US" sz="500" dirty="0"/>
                      <a:t>Develop/ </a:t>
                    </a:r>
                    <a:br>
                      <a:rPr lang="en-US" altLang="en-US" sz="500" dirty="0"/>
                    </a:br>
                    <a:r>
                      <a:rPr lang="en-US" altLang="en-US" sz="500" dirty="0"/>
                      <a:t>Test</a:t>
                    </a:r>
                  </a:p>
                </p:txBody>
              </p:sp>
              <p:sp>
                <p:nvSpPr>
                  <p:cNvPr id="17" name="TextBox 64"/>
                  <p:cNvSpPr txBox="1">
                    <a:spLocks noChangeArrowheads="1"/>
                  </p:cNvSpPr>
                  <p:nvPr/>
                </p:nvSpPr>
                <p:spPr bwMode="auto">
                  <a:xfrm>
                    <a:off x="7142535" y="3370930"/>
                    <a:ext cx="444130" cy="145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38089" rIns="0" bIns="38089" anchor="ctr" anchorCtr="0"/>
                  <a:lstStyle>
                    <a:lvl1pPr defTabSz="608013" eaLnBrk="0" hangingPunct="0">
                      <a:defRPr>
                        <a:solidFill>
                          <a:schemeClr val="tx1"/>
                        </a:solidFill>
                        <a:latin typeface="Arial" pitchFamily="34" charset="0"/>
                        <a:cs typeface="Arial" pitchFamily="34" charset="0"/>
                      </a:defRPr>
                    </a:lvl1pPr>
                    <a:lvl2pPr marL="619125" indent="-238125" defTabSz="608013" eaLnBrk="0" hangingPunct="0">
                      <a:defRPr>
                        <a:solidFill>
                          <a:schemeClr val="tx1"/>
                        </a:solidFill>
                        <a:latin typeface="Arial" pitchFamily="34" charset="0"/>
                        <a:cs typeface="Arial" pitchFamily="34" charset="0"/>
                      </a:defRPr>
                    </a:lvl2pPr>
                    <a:lvl3pPr marL="952500" indent="-190500" defTabSz="608013" eaLnBrk="0" hangingPunct="0">
                      <a:defRPr>
                        <a:solidFill>
                          <a:schemeClr val="tx1"/>
                        </a:solidFill>
                        <a:latin typeface="Arial" pitchFamily="34" charset="0"/>
                        <a:cs typeface="Arial" pitchFamily="34" charset="0"/>
                      </a:defRPr>
                    </a:lvl3pPr>
                    <a:lvl4pPr marL="1333500" indent="-190500" defTabSz="608013" eaLnBrk="0" hangingPunct="0">
                      <a:defRPr>
                        <a:solidFill>
                          <a:schemeClr val="tx1"/>
                        </a:solidFill>
                        <a:latin typeface="Arial" pitchFamily="34" charset="0"/>
                        <a:cs typeface="Arial" pitchFamily="34" charset="0"/>
                      </a:defRPr>
                    </a:lvl4pPr>
                    <a:lvl5pPr marL="1714500" indent="-190500" defTabSz="608013" eaLnBrk="0" hangingPunct="0">
                      <a:defRPr>
                        <a:solidFill>
                          <a:schemeClr val="tx1"/>
                        </a:solidFill>
                        <a:latin typeface="Arial" pitchFamily="34" charset="0"/>
                        <a:cs typeface="Arial" pitchFamily="34" charset="0"/>
                      </a:defRPr>
                    </a:lvl5pPr>
                    <a:lvl6pPr marL="2171700" indent="-190500" defTabSz="608013" eaLnBrk="0" fontAlgn="base" hangingPunct="0">
                      <a:spcBef>
                        <a:spcPct val="0"/>
                      </a:spcBef>
                      <a:spcAft>
                        <a:spcPct val="0"/>
                      </a:spcAft>
                      <a:defRPr>
                        <a:solidFill>
                          <a:schemeClr val="tx1"/>
                        </a:solidFill>
                        <a:latin typeface="Arial" pitchFamily="34" charset="0"/>
                        <a:cs typeface="Arial" pitchFamily="34" charset="0"/>
                      </a:defRPr>
                    </a:lvl6pPr>
                    <a:lvl7pPr marL="2628900" indent="-190500" defTabSz="608013" eaLnBrk="0" fontAlgn="base" hangingPunct="0">
                      <a:spcBef>
                        <a:spcPct val="0"/>
                      </a:spcBef>
                      <a:spcAft>
                        <a:spcPct val="0"/>
                      </a:spcAft>
                      <a:defRPr>
                        <a:solidFill>
                          <a:schemeClr val="tx1"/>
                        </a:solidFill>
                        <a:latin typeface="Arial" pitchFamily="34" charset="0"/>
                        <a:cs typeface="Arial" pitchFamily="34" charset="0"/>
                      </a:defRPr>
                    </a:lvl7pPr>
                    <a:lvl8pPr marL="3086100" indent="-190500" defTabSz="608013" eaLnBrk="0" fontAlgn="base" hangingPunct="0">
                      <a:spcBef>
                        <a:spcPct val="0"/>
                      </a:spcBef>
                      <a:spcAft>
                        <a:spcPct val="0"/>
                      </a:spcAft>
                      <a:defRPr>
                        <a:solidFill>
                          <a:schemeClr val="tx1"/>
                        </a:solidFill>
                        <a:latin typeface="Arial" pitchFamily="34" charset="0"/>
                        <a:cs typeface="Arial" pitchFamily="34" charset="0"/>
                      </a:defRPr>
                    </a:lvl8pPr>
                    <a:lvl9pPr marL="3543300" indent="-190500" defTabSz="608013"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lnSpc>
                        <a:spcPct val="90000"/>
                      </a:lnSpc>
                      <a:spcBef>
                        <a:spcPts val="963"/>
                      </a:spcBef>
                      <a:buClr>
                        <a:srgbClr val="000000"/>
                      </a:buClr>
                      <a:buSzPct val="100000"/>
                    </a:pPr>
                    <a:r>
                      <a:rPr lang="en-US" altLang="en-US" sz="500" b="1" dirty="0">
                        <a:solidFill>
                          <a:srgbClr val="FFFFFF"/>
                        </a:solidFill>
                        <a:ea typeface="MS PGothic" pitchFamily="34" charset="-128"/>
                      </a:rPr>
                      <a:t>Operate</a:t>
                    </a:r>
                  </a:p>
                </p:txBody>
              </p:sp>
              <p:sp>
                <p:nvSpPr>
                  <p:cNvPr id="18" name="TextBox 66"/>
                  <p:cNvSpPr txBox="1">
                    <a:spLocks noChangeArrowheads="1"/>
                  </p:cNvSpPr>
                  <p:nvPr/>
                </p:nvSpPr>
                <p:spPr bwMode="auto">
                  <a:xfrm>
                    <a:off x="7756556" y="3981610"/>
                    <a:ext cx="406646" cy="162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38089" rIns="0" bIns="38089" anchor="ctr" anchorCtr="0"/>
                  <a:lstStyle>
                    <a:defPPr>
                      <a:defRPr lang="en-US"/>
                    </a:defPPr>
                    <a:lvl1pPr algn="ctr" defTabSz="608013" eaLnBrk="1" hangingPunct="1">
                      <a:lnSpc>
                        <a:spcPct val="90000"/>
                      </a:lnSpc>
                      <a:spcBef>
                        <a:spcPts val="963"/>
                      </a:spcBef>
                      <a:buClr>
                        <a:srgbClr val="000000"/>
                      </a:buClr>
                      <a:buSzPct val="100000"/>
                      <a:defRPr sz="800" b="1">
                        <a:solidFill>
                          <a:srgbClr val="FFFFFF"/>
                        </a:solidFill>
                        <a:ea typeface="MS PGothic" pitchFamily="34" charset="-128"/>
                      </a:defRPr>
                    </a:lvl1pPr>
                    <a:lvl2pPr marL="619125" indent="-238125" defTabSz="608013" eaLnBrk="0" hangingPunct="0"/>
                    <a:lvl3pPr marL="952500" indent="-190500" defTabSz="608013" eaLnBrk="0" hangingPunct="0"/>
                    <a:lvl4pPr marL="1333500" indent="-190500" defTabSz="608013" eaLnBrk="0" hangingPunct="0"/>
                    <a:lvl5pPr marL="1714500" indent="-190500" defTabSz="608013" eaLnBrk="0" hangingPunct="0"/>
                    <a:lvl6pPr marL="2171700" indent="-190500" defTabSz="608013" eaLnBrk="0" fontAlgn="base" hangingPunct="0">
                      <a:spcBef>
                        <a:spcPct val="0"/>
                      </a:spcBef>
                      <a:spcAft>
                        <a:spcPct val="0"/>
                      </a:spcAft>
                    </a:lvl6pPr>
                    <a:lvl7pPr marL="2628900" indent="-190500" defTabSz="608013" eaLnBrk="0" fontAlgn="base" hangingPunct="0">
                      <a:spcBef>
                        <a:spcPct val="0"/>
                      </a:spcBef>
                      <a:spcAft>
                        <a:spcPct val="0"/>
                      </a:spcAft>
                    </a:lvl7pPr>
                    <a:lvl8pPr marL="3086100" indent="-190500" defTabSz="608013" eaLnBrk="0" fontAlgn="base" hangingPunct="0">
                      <a:spcBef>
                        <a:spcPct val="0"/>
                      </a:spcBef>
                      <a:spcAft>
                        <a:spcPct val="0"/>
                      </a:spcAft>
                    </a:lvl8pPr>
                    <a:lvl9pPr marL="3543300" indent="-190500" defTabSz="608013" eaLnBrk="0" fontAlgn="base" hangingPunct="0">
                      <a:spcBef>
                        <a:spcPct val="0"/>
                      </a:spcBef>
                      <a:spcAft>
                        <a:spcPct val="0"/>
                      </a:spcAft>
                    </a:lvl9pPr>
                  </a:lstStyle>
                  <a:p>
                    <a:r>
                      <a:rPr lang="en-US" altLang="en-US" sz="500" dirty="0"/>
                      <a:t>Deploy</a:t>
                    </a:r>
                  </a:p>
                </p:txBody>
              </p:sp>
              <p:sp>
                <p:nvSpPr>
                  <p:cNvPr id="19" name="TextBox 67"/>
                  <p:cNvSpPr txBox="1">
                    <a:spLocks noChangeArrowheads="1"/>
                  </p:cNvSpPr>
                  <p:nvPr/>
                </p:nvSpPr>
                <p:spPr bwMode="auto">
                  <a:xfrm>
                    <a:off x="7813203" y="2806771"/>
                    <a:ext cx="324564" cy="144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38089" rIns="0" bIns="38089" anchor="ctr" anchorCtr="0"/>
                  <a:lstStyle>
                    <a:defPPr>
                      <a:defRPr lang="en-US"/>
                    </a:defPPr>
                    <a:lvl1pPr algn="ctr" defTabSz="608013" eaLnBrk="1" hangingPunct="1">
                      <a:lnSpc>
                        <a:spcPct val="90000"/>
                      </a:lnSpc>
                      <a:spcBef>
                        <a:spcPts val="963"/>
                      </a:spcBef>
                      <a:buClr>
                        <a:srgbClr val="000000"/>
                      </a:buClr>
                      <a:buSzPct val="100000"/>
                      <a:defRPr sz="800" b="1">
                        <a:solidFill>
                          <a:srgbClr val="FFFFFF"/>
                        </a:solidFill>
                        <a:ea typeface="MS PGothic" pitchFamily="34" charset="-128"/>
                      </a:defRPr>
                    </a:lvl1pPr>
                    <a:lvl2pPr marL="619125" indent="-238125" defTabSz="608013" eaLnBrk="0" hangingPunct="0"/>
                    <a:lvl3pPr marL="952500" indent="-190500" defTabSz="608013" eaLnBrk="0" hangingPunct="0"/>
                    <a:lvl4pPr marL="1333500" indent="-190500" defTabSz="608013" eaLnBrk="0" hangingPunct="0"/>
                    <a:lvl5pPr marL="1714500" indent="-190500" defTabSz="608013" eaLnBrk="0" hangingPunct="0"/>
                    <a:lvl6pPr marL="2171700" indent="-190500" defTabSz="608013" eaLnBrk="0" fontAlgn="base" hangingPunct="0">
                      <a:spcBef>
                        <a:spcPct val="0"/>
                      </a:spcBef>
                      <a:spcAft>
                        <a:spcPct val="0"/>
                      </a:spcAft>
                    </a:lvl6pPr>
                    <a:lvl7pPr marL="2628900" indent="-190500" defTabSz="608013" eaLnBrk="0" fontAlgn="base" hangingPunct="0">
                      <a:spcBef>
                        <a:spcPct val="0"/>
                      </a:spcBef>
                      <a:spcAft>
                        <a:spcPct val="0"/>
                      </a:spcAft>
                    </a:lvl7pPr>
                    <a:lvl8pPr marL="3086100" indent="-190500" defTabSz="608013" eaLnBrk="0" fontAlgn="base" hangingPunct="0">
                      <a:spcBef>
                        <a:spcPct val="0"/>
                      </a:spcBef>
                      <a:spcAft>
                        <a:spcPct val="0"/>
                      </a:spcAft>
                    </a:lvl8pPr>
                    <a:lvl9pPr marL="3543300" indent="-190500" defTabSz="608013" eaLnBrk="0" fontAlgn="base" hangingPunct="0">
                      <a:spcBef>
                        <a:spcPct val="0"/>
                      </a:spcBef>
                      <a:spcAft>
                        <a:spcPct val="0"/>
                      </a:spcAft>
                    </a:lvl9pPr>
                  </a:lstStyle>
                  <a:p>
                    <a:r>
                      <a:rPr lang="en-US" altLang="en-US" sz="500" dirty="0"/>
                      <a:t>Plan</a:t>
                    </a:r>
                  </a:p>
                </p:txBody>
              </p:sp>
            </p:grpSp>
            <p:sp>
              <p:nvSpPr>
                <p:cNvPr id="13" name="Oval 12"/>
                <p:cNvSpPr/>
                <p:nvPr/>
              </p:nvSpPr>
              <p:spPr>
                <a:xfrm>
                  <a:off x="6868766" y="2350448"/>
                  <a:ext cx="2157104" cy="2157104"/>
                </a:xfrm>
                <a:prstGeom prst="ellipse">
                  <a:avLst/>
                </a:prstGeom>
                <a:noFill/>
                <a:ln w="190500">
                  <a:solidFill>
                    <a:srgbClr val="00B0D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9" name="TextBox 8"/>
            <p:cNvSpPr txBox="1"/>
            <p:nvPr/>
          </p:nvSpPr>
          <p:spPr>
            <a:xfrm>
              <a:off x="846638" y="4056595"/>
              <a:ext cx="1117094" cy="338554"/>
            </a:xfrm>
            <a:prstGeom prst="rect">
              <a:avLst/>
            </a:prstGeom>
            <a:noFill/>
          </p:spPr>
          <p:txBody>
            <a:bodyPr wrap="square" rtlCol="0">
              <a:spAutoFit/>
            </a:bodyPr>
            <a:lstStyle/>
            <a:p>
              <a:pPr>
                <a:buClr>
                  <a:schemeClr val="tx2"/>
                </a:buClr>
              </a:pPr>
              <a:r>
                <a:rPr lang="en-US" sz="1600" dirty="0">
                  <a:solidFill>
                    <a:srgbClr val="15AED7"/>
                  </a:solidFill>
                  <a:latin typeface="Lubalin Demi for IBM"/>
                  <a:cs typeface="Lubalin Demi for IBM"/>
                </a:rPr>
                <a:t>DevOps</a:t>
              </a:r>
            </a:p>
          </p:txBody>
        </p:sp>
      </p:grpSp>
      <p:pic>
        <p:nvPicPr>
          <p:cNvPr id="20" name="Picture 19"/>
          <p:cNvPicPr>
            <a:picLocks noChangeAspect="1"/>
          </p:cNvPicPr>
          <p:nvPr/>
        </p:nvPicPr>
        <p:blipFill>
          <a:blip r:embed="rId3"/>
          <a:stretch>
            <a:fillRect/>
          </a:stretch>
        </p:blipFill>
        <p:spPr>
          <a:xfrm>
            <a:off x="3097575" y="1595350"/>
            <a:ext cx="427067" cy="325847"/>
          </a:xfrm>
          <a:prstGeom prst="rect">
            <a:avLst/>
          </a:prstGeom>
        </p:spPr>
      </p:pic>
      <p:sp>
        <p:nvSpPr>
          <p:cNvPr id="21" name="TextBox 20"/>
          <p:cNvSpPr txBox="1"/>
          <p:nvPr/>
        </p:nvSpPr>
        <p:spPr>
          <a:xfrm>
            <a:off x="4183720" y="1643111"/>
            <a:ext cx="3950984" cy="307777"/>
          </a:xfrm>
          <a:prstGeom prst="rect">
            <a:avLst/>
          </a:prstGeom>
          <a:noFill/>
        </p:spPr>
        <p:txBody>
          <a:bodyPr wrap="square" rtlCol="0">
            <a:spAutoFit/>
          </a:bodyPr>
          <a:lstStyle/>
          <a:p>
            <a:pPr>
              <a:buClr>
                <a:schemeClr val="tx2"/>
              </a:buClr>
            </a:pPr>
            <a:r>
              <a:rPr lang="en-US" sz="1400" dirty="0">
                <a:solidFill>
                  <a:srgbClr val="00B0DA"/>
                </a:solidFill>
                <a:latin typeface="Lubalin Demi for IBM"/>
                <a:cs typeface="Lubalin Demi for IBM"/>
              </a:rPr>
              <a:t>Continuous Release and Deployment</a:t>
            </a:r>
          </a:p>
        </p:txBody>
      </p:sp>
      <p:pic>
        <p:nvPicPr>
          <p:cNvPr id="22" name="Picture 21"/>
          <p:cNvPicPr>
            <a:picLocks noChangeAspect="1"/>
          </p:cNvPicPr>
          <p:nvPr/>
        </p:nvPicPr>
        <p:blipFill>
          <a:blip r:embed="rId4"/>
          <a:stretch>
            <a:fillRect/>
          </a:stretch>
        </p:blipFill>
        <p:spPr>
          <a:xfrm>
            <a:off x="9009632" y="247296"/>
            <a:ext cx="1383731" cy="927100"/>
          </a:xfrm>
          <a:prstGeom prst="rect">
            <a:avLst/>
          </a:prstGeom>
        </p:spPr>
      </p:pic>
      <p:sp>
        <p:nvSpPr>
          <p:cNvPr id="23" name="Rectangle 22"/>
          <p:cNvSpPr/>
          <p:nvPr/>
        </p:nvSpPr>
        <p:spPr>
          <a:xfrm>
            <a:off x="1905000" y="3733003"/>
            <a:ext cx="5257800" cy="2862322"/>
          </a:xfrm>
          <a:prstGeom prst="rect">
            <a:avLst/>
          </a:prstGeom>
        </p:spPr>
        <p:txBody>
          <a:bodyPr wrap="square">
            <a:spAutoFit/>
          </a:bodyPr>
          <a:lstStyle/>
          <a:p>
            <a:endParaRPr lang="en-US" sz="1600" dirty="0">
              <a:solidFill>
                <a:srgbClr val="000000"/>
              </a:solidFill>
            </a:endParaRPr>
          </a:p>
          <a:p>
            <a:r>
              <a:rPr lang="en-US" sz="1600" b="1" dirty="0">
                <a:solidFill>
                  <a:srgbClr val="000000"/>
                </a:solidFill>
              </a:rPr>
              <a:t>UrbanCode Deploy provides</a:t>
            </a:r>
            <a:endParaRPr lang="en-US" sz="1400" dirty="0">
              <a:solidFill>
                <a:srgbClr val="000000"/>
              </a:solidFill>
            </a:endParaRPr>
          </a:p>
          <a:p>
            <a:pPr marL="285750" indent="-285750">
              <a:buFont typeface="Arial"/>
              <a:buChar char="•"/>
            </a:pPr>
            <a:r>
              <a:rPr lang="en-US" sz="1400" dirty="0">
                <a:solidFill>
                  <a:srgbClr val="000000"/>
                </a:solidFill>
              </a:rPr>
              <a:t>Automated, consistent deployments and rollbacks of applications</a:t>
            </a:r>
          </a:p>
          <a:p>
            <a:pPr marL="285750" indent="-285750">
              <a:buFont typeface="Arial"/>
              <a:buChar char="•"/>
            </a:pPr>
            <a:r>
              <a:rPr lang="en-US" sz="1400" dirty="0">
                <a:solidFill>
                  <a:srgbClr val="000000"/>
                </a:solidFill>
              </a:rPr>
              <a:t>Orchestration of changes across servers, tiers and components</a:t>
            </a:r>
          </a:p>
          <a:p>
            <a:pPr marL="285750" indent="-285750">
              <a:buFont typeface="Arial"/>
              <a:buChar char="•"/>
            </a:pPr>
            <a:r>
              <a:rPr lang="en-US" sz="1400" dirty="0">
                <a:solidFill>
                  <a:srgbClr val="000000"/>
                </a:solidFill>
              </a:rPr>
              <a:t>Configuration and security differences across environments</a:t>
            </a:r>
          </a:p>
          <a:p>
            <a:pPr marL="285750" indent="-285750">
              <a:buFont typeface="Arial"/>
              <a:buChar char="•"/>
            </a:pPr>
            <a:r>
              <a:rPr lang="en-US" sz="1400" dirty="0">
                <a:solidFill>
                  <a:srgbClr val="000000"/>
                </a:solidFill>
              </a:rPr>
              <a:t>Clear visibility: what is deployed where and who changed what</a:t>
            </a:r>
          </a:p>
          <a:p>
            <a:pPr marL="285750" indent="-285750">
              <a:buFont typeface="Arial"/>
              <a:buChar char="•"/>
            </a:pPr>
            <a:r>
              <a:rPr lang="en-US" sz="1400" dirty="0">
                <a:solidFill>
                  <a:srgbClr val="000000"/>
                </a:solidFill>
              </a:rPr>
              <a:t>Integrated with middleware, provisioning and service virtualization</a:t>
            </a:r>
          </a:p>
          <a:p>
            <a:endParaRPr lang="en-US" dirty="0"/>
          </a:p>
        </p:txBody>
      </p:sp>
      <p:sp>
        <p:nvSpPr>
          <p:cNvPr id="24" name="Freeform 4"/>
          <p:cNvSpPr>
            <a:spLocks noChangeAspect="1" noChangeArrowheads="1"/>
          </p:cNvSpPr>
          <p:nvPr/>
        </p:nvSpPr>
        <p:spPr bwMode="auto">
          <a:xfrm>
            <a:off x="8107288" y="1752600"/>
            <a:ext cx="2255912" cy="3897651"/>
          </a:xfrm>
          <a:custGeom>
            <a:avLst/>
            <a:gdLst/>
            <a:ahLst/>
            <a:cxnLst>
              <a:cxn ang="0">
                <a:pos x="265" y="7024"/>
              </a:cxn>
              <a:cxn ang="0">
                <a:pos x="265" y="7024"/>
              </a:cxn>
              <a:cxn ang="0">
                <a:pos x="846" y="7200"/>
              </a:cxn>
              <a:cxn ang="0">
                <a:pos x="1128" y="7280"/>
              </a:cxn>
              <a:cxn ang="0">
                <a:pos x="1411" y="7350"/>
              </a:cxn>
              <a:cxn ang="0">
                <a:pos x="1684" y="7412"/>
              </a:cxn>
              <a:cxn ang="0">
                <a:pos x="1958" y="7456"/>
              </a:cxn>
              <a:cxn ang="0">
                <a:pos x="2214" y="7483"/>
              </a:cxn>
              <a:cxn ang="0">
                <a:pos x="2470" y="7500"/>
              </a:cxn>
              <a:cxn ang="0">
                <a:pos x="2470" y="7500"/>
              </a:cxn>
              <a:cxn ang="0">
                <a:pos x="2708" y="7491"/>
              </a:cxn>
              <a:cxn ang="0">
                <a:pos x="2937" y="7456"/>
              </a:cxn>
              <a:cxn ang="0">
                <a:pos x="3184" y="7421"/>
              </a:cxn>
              <a:cxn ang="0">
                <a:pos x="3423" y="7359"/>
              </a:cxn>
              <a:cxn ang="0">
                <a:pos x="3670" y="7297"/>
              </a:cxn>
              <a:cxn ang="0">
                <a:pos x="3917" y="7218"/>
              </a:cxn>
              <a:cxn ang="0">
                <a:pos x="4420" y="7059"/>
              </a:cxn>
              <a:cxn ang="0">
                <a:pos x="4420" y="7059"/>
              </a:cxn>
              <a:cxn ang="0">
                <a:pos x="4737" y="6953"/>
              </a:cxn>
              <a:cxn ang="0">
                <a:pos x="5064" y="6847"/>
              </a:cxn>
              <a:cxn ang="0">
                <a:pos x="5408" y="6750"/>
              </a:cxn>
              <a:cxn ang="0">
                <a:pos x="5770" y="6653"/>
              </a:cxn>
              <a:cxn ang="0">
                <a:pos x="6141" y="6583"/>
              </a:cxn>
              <a:cxn ang="0">
                <a:pos x="6326" y="6547"/>
              </a:cxn>
              <a:cxn ang="0">
                <a:pos x="6529" y="6521"/>
              </a:cxn>
              <a:cxn ang="0">
                <a:pos x="6723" y="6494"/>
              </a:cxn>
              <a:cxn ang="0">
                <a:pos x="6926" y="6477"/>
              </a:cxn>
              <a:cxn ang="0">
                <a:pos x="7138" y="6468"/>
              </a:cxn>
              <a:cxn ang="0">
                <a:pos x="7349" y="6468"/>
              </a:cxn>
              <a:cxn ang="0">
                <a:pos x="7499" y="6468"/>
              </a:cxn>
              <a:cxn ang="0">
                <a:pos x="7499" y="123"/>
              </a:cxn>
              <a:cxn ang="0">
                <a:pos x="7499" y="123"/>
              </a:cxn>
              <a:cxn ang="0">
                <a:pos x="7491" y="79"/>
              </a:cxn>
              <a:cxn ang="0">
                <a:pos x="7455" y="35"/>
              </a:cxn>
              <a:cxn ang="0">
                <a:pos x="7420" y="8"/>
              </a:cxn>
              <a:cxn ang="0">
                <a:pos x="7367" y="0"/>
              </a:cxn>
              <a:cxn ang="0">
                <a:pos x="132" y="0"/>
              </a:cxn>
              <a:cxn ang="0">
                <a:pos x="132" y="0"/>
              </a:cxn>
              <a:cxn ang="0">
                <a:pos x="79" y="8"/>
              </a:cxn>
              <a:cxn ang="0">
                <a:pos x="35" y="35"/>
              </a:cxn>
              <a:cxn ang="0">
                <a:pos x="9" y="79"/>
              </a:cxn>
              <a:cxn ang="0">
                <a:pos x="0" y="123"/>
              </a:cxn>
              <a:cxn ang="0">
                <a:pos x="0" y="6936"/>
              </a:cxn>
              <a:cxn ang="0">
                <a:pos x="0" y="6936"/>
              </a:cxn>
              <a:cxn ang="0">
                <a:pos x="265" y="7024"/>
              </a:cxn>
            </a:cxnLst>
            <a:rect l="0" t="0" r="r" b="b"/>
            <a:pathLst>
              <a:path w="7500" h="7501">
                <a:moveTo>
                  <a:pt x="265" y="7024"/>
                </a:moveTo>
                <a:lnTo>
                  <a:pt x="265" y="7024"/>
                </a:lnTo>
                <a:cubicBezTo>
                  <a:pt x="459" y="7082"/>
                  <a:pt x="652" y="7141"/>
                  <a:pt x="846" y="7200"/>
                </a:cubicBezTo>
                <a:cubicBezTo>
                  <a:pt x="940" y="7226"/>
                  <a:pt x="1034" y="7253"/>
                  <a:pt x="1128" y="7280"/>
                </a:cubicBezTo>
                <a:cubicBezTo>
                  <a:pt x="1223" y="7303"/>
                  <a:pt x="1317" y="7326"/>
                  <a:pt x="1411" y="7350"/>
                </a:cubicBezTo>
                <a:cubicBezTo>
                  <a:pt x="1502" y="7370"/>
                  <a:pt x="1593" y="7391"/>
                  <a:pt x="1684" y="7412"/>
                </a:cubicBezTo>
                <a:cubicBezTo>
                  <a:pt x="1776" y="7426"/>
                  <a:pt x="1867" y="7441"/>
                  <a:pt x="1958" y="7456"/>
                </a:cubicBezTo>
                <a:cubicBezTo>
                  <a:pt x="2044" y="7465"/>
                  <a:pt x="2129" y="7474"/>
                  <a:pt x="2214" y="7483"/>
                </a:cubicBezTo>
                <a:cubicBezTo>
                  <a:pt x="2300" y="7488"/>
                  <a:pt x="2385" y="7494"/>
                  <a:pt x="2470" y="7500"/>
                </a:cubicBezTo>
                <a:lnTo>
                  <a:pt x="2470" y="7500"/>
                </a:lnTo>
                <a:cubicBezTo>
                  <a:pt x="2550" y="7497"/>
                  <a:pt x="2629" y="7494"/>
                  <a:pt x="2708" y="7491"/>
                </a:cubicBezTo>
                <a:cubicBezTo>
                  <a:pt x="2785" y="7479"/>
                  <a:pt x="2861" y="7467"/>
                  <a:pt x="2937" y="7456"/>
                </a:cubicBezTo>
                <a:cubicBezTo>
                  <a:pt x="3020" y="7444"/>
                  <a:pt x="3102" y="7432"/>
                  <a:pt x="3184" y="7421"/>
                </a:cubicBezTo>
                <a:cubicBezTo>
                  <a:pt x="3264" y="7400"/>
                  <a:pt x="3344" y="7379"/>
                  <a:pt x="3423" y="7359"/>
                </a:cubicBezTo>
                <a:cubicBezTo>
                  <a:pt x="3506" y="7338"/>
                  <a:pt x="3588" y="7317"/>
                  <a:pt x="3670" y="7297"/>
                </a:cubicBezTo>
                <a:cubicBezTo>
                  <a:pt x="3753" y="7270"/>
                  <a:pt x="3835" y="7244"/>
                  <a:pt x="3917" y="7218"/>
                </a:cubicBezTo>
                <a:cubicBezTo>
                  <a:pt x="4085" y="7165"/>
                  <a:pt x="4253" y="7112"/>
                  <a:pt x="4420" y="7059"/>
                </a:cubicBezTo>
                <a:lnTo>
                  <a:pt x="4420" y="7059"/>
                </a:lnTo>
                <a:cubicBezTo>
                  <a:pt x="4526" y="7023"/>
                  <a:pt x="4632" y="6988"/>
                  <a:pt x="4737" y="6953"/>
                </a:cubicBezTo>
                <a:cubicBezTo>
                  <a:pt x="4846" y="6917"/>
                  <a:pt x="4955" y="6882"/>
                  <a:pt x="5064" y="6847"/>
                </a:cubicBezTo>
                <a:cubicBezTo>
                  <a:pt x="5179" y="6814"/>
                  <a:pt x="5294" y="6782"/>
                  <a:pt x="5408" y="6750"/>
                </a:cubicBezTo>
                <a:cubicBezTo>
                  <a:pt x="5529" y="6717"/>
                  <a:pt x="5650" y="6685"/>
                  <a:pt x="5770" y="6653"/>
                </a:cubicBezTo>
                <a:cubicBezTo>
                  <a:pt x="5894" y="6629"/>
                  <a:pt x="6018" y="6606"/>
                  <a:pt x="6141" y="6583"/>
                </a:cubicBezTo>
                <a:cubicBezTo>
                  <a:pt x="6203" y="6571"/>
                  <a:pt x="6265" y="6559"/>
                  <a:pt x="6326" y="6547"/>
                </a:cubicBezTo>
                <a:cubicBezTo>
                  <a:pt x="6394" y="6538"/>
                  <a:pt x="6461" y="6529"/>
                  <a:pt x="6529" y="6521"/>
                </a:cubicBezTo>
                <a:cubicBezTo>
                  <a:pt x="6594" y="6512"/>
                  <a:pt x="6658" y="6503"/>
                  <a:pt x="6723" y="6494"/>
                </a:cubicBezTo>
                <a:cubicBezTo>
                  <a:pt x="6791" y="6488"/>
                  <a:pt x="6858" y="6482"/>
                  <a:pt x="6926" y="6477"/>
                </a:cubicBezTo>
                <a:cubicBezTo>
                  <a:pt x="6997" y="6474"/>
                  <a:pt x="7067" y="6471"/>
                  <a:pt x="7138" y="6468"/>
                </a:cubicBezTo>
                <a:cubicBezTo>
                  <a:pt x="7208" y="6468"/>
                  <a:pt x="7279" y="6468"/>
                  <a:pt x="7349" y="6468"/>
                </a:cubicBezTo>
                <a:cubicBezTo>
                  <a:pt x="7399" y="6468"/>
                  <a:pt x="7449" y="6468"/>
                  <a:pt x="7499" y="6468"/>
                </a:cubicBezTo>
                <a:cubicBezTo>
                  <a:pt x="7499" y="4353"/>
                  <a:pt x="7499" y="2238"/>
                  <a:pt x="7499" y="123"/>
                </a:cubicBezTo>
                <a:lnTo>
                  <a:pt x="7499" y="123"/>
                </a:lnTo>
                <a:cubicBezTo>
                  <a:pt x="7496" y="108"/>
                  <a:pt x="7494" y="94"/>
                  <a:pt x="7491" y="79"/>
                </a:cubicBezTo>
                <a:cubicBezTo>
                  <a:pt x="7479" y="64"/>
                  <a:pt x="7467" y="50"/>
                  <a:pt x="7455" y="35"/>
                </a:cubicBezTo>
                <a:cubicBezTo>
                  <a:pt x="7443" y="26"/>
                  <a:pt x="7432" y="17"/>
                  <a:pt x="7420" y="8"/>
                </a:cubicBezTo>
                <a:cubicBezTo>
                  <a:pt x="7402" y="5"/>
                  <a:pt x="7385" y="3"/>
                  <a:pt x="7367" y="0"/>
                </a:cubicBezTo>
                <a:cubicBezTo>
                  <a:pt x="4955" y="0"/>
                  <a:pt x="2543" y="0"/>
                  <a:pt x="132" y="0"/>
                </a:cubicBezTo>
                <a:lnTo>
                  <a:pt x="132" y="0"/>
                </a:lnTo>
                <a:cubicBezTo>
                  <a:pt x="114" y="3"/>
                  <a:pt x="96" y="5"/>
                  <a:pt x="79" y="8"/>
                </a:cubicBezTo>
                <a:cubicBezTo>
                  <a:pt x="64" y="17"/>
                  <a:pt x="49" y="26"/>
                  <a:pt x="35" y="35"/>
                </a:cubicBezTo>
                <a:cubicBezTo>
                  <a:pt x="26" y="50"/>
                  <a:pt x="17" y="64"/>
                  <a:pt x="9" y="79"/>
                </a:cubicBezTo>
                <a:cubicBezTo>
                  <a:pt x="6" y="94"/>
                  <a:pt x="3" y="108"/>
                  <a:pt x="0" y="123"/>
                </a:cubicBezTo>
                <a:cubicBezTo>
                  <a:pt x="0" y="2394"/>
                  <a:pt x="0" y="4665"/>
                  <a:pt x="0" y="6936"/>
                </a:cubicBezTo>
                <a:lnTo>
                  <a:pt x="0" y="6936"/>
                </a:lnTo>
                <a:cubicBezTo>
                  <a:pt x="88" y="6965"/>
                  <a:pt x="176" y="6994"/>
                  <a:pt x="265" y="7024"/>
                </a:cubicBezTo>
              </a:path>
            </a:pathLst>
          </a:custGeom>
          <a:solidFill>
            <a:srgbClr val="FFFFFF"/>
          </a:solidFill>
          <a:ln w="9525" cap="flat" cmpd="sng" algn="ctr">
            <a:solidFill>
              <a:srgbClr val="BFBFBF"/>
            </a:solidFill>
            <a:prstDash val="solid"/>
            <a:round/>
            <a:headEnd type="none" w="med" len="med"/>
            <a:tailEnd type="none" w="med" len="med"/>
          </a:ln>
          <a:effectLst>
            <a:outerShdw blurRad="50800" dist="38100" dir="2700000" algn="tl" rotWithShape="0">
              <a:prstClr val="black">
                <a:alpha val="40000"/>
              </a:prstClr>
            </a:outerShdw>
          </a:effectLst>
        </p:spPr>
        <p:txBody>
          <a:bodyPr tIns="91440" rIns="1005840"/>
          <a:lstStyle/>
          <a:p>
            <a:endParaRPr lang="en-US" dirty="0"/>
          </a:p>
        </p:txBody>
      </p:sp>
      <p:sp>
        <p:nvSpPr>
          <p:cNvPr id="25" name="TextBox 24"/>
          <p:cNvSpPr txBox="1"/>
          <p:nvPr/>
        </p:nvSpPr>
        <p:spPr>
          <a:xfrm>
            <a:off x="8107288" y="2066189"/>
            <a:ext cx="2255912" cy="338554"/>
          </a:xfrm>
          <a:prstGeom prst="rect">
            <a:avLst/>
          </a:prstGeom>
          <a:noFill/>
        </p:spPr>
        <p:txBody>
          <a:bodyPr wrap="square" rtlCol="0">
            <a:spAutoFit/>
          </a:bodyPr>
          <a:lstStyle/>
          <a:p>
            <a:pPr algn="ctr"/>
            <a:r>
              <a:rPr lang="en-US" sz="1600" dirty="0">
                <a:solidFill>
                  <a:schemeClr val="bg2">
                    <a:lumMod val="50000"/>
                  </a:schemeClr>
                </a:solidFill>
                <a:latin typeface="Lubalin Demi for IBM" charset="0"/>
                <a:ea typeface="Lubalin Demi for IBM" charset="0"/>
                <a:cs typeface="Lubalin Demi for IBM" charset="0"/>
              </a:rPr>
              <a:t>z/TPF </a:t>
            </a:r>
            <a:r>
              <a:rPr lang="en-US" sz="1600">
                <a:solidFill>
                  <a:schemeClr val="bg2">
                    <a:lumMod val="50000"/>
                  </a:schemeClr>
                </a:solidFill>
                <a:latin typeface="Lubalin Demi for IBM" charset="0"/>
                <a:ea typeface="Lubalin Demi for IBM" charset="0"/>
                <a:cs typeface="Lubalin Demi for IBM" charset="0"/>
              </a:rPr>
              <a:t>UCD Plug-in</a:t>
            </a:r>
            <a:endParaRPr lang="en-US" dirty="0">
              <a:solidFill>
                <a:schemeClr val="bg2">
                  <a:lumMod val="50000"/>
                </a:schemeClr>
              </a:solidFill>
              <a:latin typeface="Lubalin Demi for IBM" charset="0"/>
              <a:ea typeface="Lubalin Demi for IBM" charset="0"/>
              <a:cs typeface="Lubalin Demi for IBM" charset="0"/>
            </a:endParaRPr>
          </a:p>
        </p:txBody>
      </p:sp>
      <p:sp>
        <p:nvSpPr>
          <p:cNvPr id="26" name="Rectangle 25"/>
          <p:cNvSpPr/>
          <p:nvPr/>
        </p:nvSpPr>
        <p:spPr>
          <a:xfrm>
            <a:off x="8195356" y="2452844"/>
            <a:ext cx="2133600" cy="3046988"/>
          </a:xfrm>
          <a:prstGeom prst="rect">
            <a:avLst/>
          </a:prstGeom>
        </p:spPr>
        <p:txBody>
          <a:bodyPr wrap="square">
            <a:spAutoFit/>
          </a:bodyPr>
          <a:lstStyle/>
          <a:p>
            <a:r>
              <a:rPr lang="en-US" sz="1600" dirty="0">
                <a:solidFill>
                  <a:schemeClr val="tx1">
                    <a:lumMod val="50000"/>
                    <a:lumOff val="50000"/>
                  </a:schemeClr>
                </a:solidFill>
              </a:rPr>
              <a:t>Provides actions to manage program versions </a:t>
            </a:r>
          </a:p>
          <a:p>
            <a:pPr marL="285750" indent="-285750">
              <a:buFont typeface="Arial" charset="0"/>
              <a:buChar char="•"/>
            </a:pPr>
            <a:r>
              <a:rPr lang="en-US" sz="1600" dirty="0">
                <a:solidFill>
                  <a:schemeClr val="tx1">
                    <a:lumMod val="50000"/>
                    <a:lumOff val="50000"/>
                  </a:schemeClr>
                </a:solidFill>
              </a:rPr>
              <a:t>Load and activate </a:t>
            </a:r>
          </a:p>
          <a:p>
            <a:pPr marL="285750" indent="-285750">
              <a:buFont typeface="Arial" charset="0"/>
              <a:buChar char="•"/>
            </a:pPr>
            <a:r>
              <a:rPr lang="en-US" sz="1600" dirty="0">
                <a:solidFill>
                  <a:schemeClr val="tx1">
                    <a:lumMod val="50000"/>
                    <a:lumOff val="50000"/>
                  </a:schemeClr>
                </a:solidFill>
              </a:rPr>
              <a:t>Accept </a:t>
            </a:r>
          </a:p>
          <a:p>
            <a:pPr marL="285750" indent="-285750">
              <a:buFont typeface="Arial" charset="0"/>
              <a:buChar char="•"/>
            </a:pPr>
            <a:r>
              <a:rPr lang="en-US" sz="1600" dirty="0">
                <a:solidFill>
                  <a:schemeClr val="tx1">
                    <a:lumMod val="50000"/>
                    <a:lumOff val="50000"/>
                  </a:schemeClr>
                </a:solidFill>
              </a:rPr>
              <a:t>Deactivate and delete</a:t>
            </a:r>
          </a:p>
          <a:p>
            <a:pPr marL="285750" indent="-285750">
              <a:buFont typeface="Arial" charset="0"/>
              <a:buChar char="•"/>
            </a:pPr>
            <a:endParaRPr lang="en-US" sz="1600" dirty="0">
              <a:solidFill>
                <a:schemeClr val="tx1">
                  <a:lumMod val="50000"/>
                  <a:lumOff val="50000"/>
                </a:schemeClr>
              </a:solidFill>
            </a:endParaRPr>
          </a:p>
          <a:p>
            <a:r>
              <a:rPr lang="en-US" sz="1200" dirty="0">
                <a:solidFill>
                  <a:schemeClr val="tx1">
                    <a:lumMod val="50000"/>
                    <a:lumOff val="50000"/>
                  </a:schemeClr>
                </a:solidFill>
              </a:rPr>
              <a:t>Built on z/TPF’s dynamic program loader, providing zero downtime and fallback capability</a:t>
            </a:r>
          </a:p>
          <a:p>
            <a:r>
              <a:rPr lang="en-US" sz="1600" dirty="0">
                <a:solidFill>
                  <a:schemeClr val="tx1">
                    <a:lumMod val="50000"/>
                    <a:lumOff val="50000"/>
                  </a:schemeClr>
                </a:solidFill>
              </a:rPr>
              <a:t> </a:t>
            </a:r>
          </a:p>
        </p:txBody>
      </p:sp>
    </p:spTree>
    <p:extLst>
      <p:ext uri="{BB962C8B-B14F-4D97-AF65-F5344CB8AC3E}">
        <p14:creationId xmlns:p14="http://schemas.microsoft.com/office/powerpoint/2010/main" val="17554349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is-IS" dirty="0" smtClean="0"/>
              <a:t>…Incubating....</a:t>
            </a:r>
            <a:endParaRPr lang="en-US" dirty="0"/>
          </a:p>
        </p:txBody>
      </p:sp>
      <p:sp>
        <p:nvSpPr>
          <p:cNvPr id="12" name="Slide Number Placeholder 11"/>
          <p:cNvSpPr>
            <a:spLocks noGrp="1"/>
          </p:cNvSpPr>
          <p:nvPr>
            <p:ph type="sldNum" sz="quarter" idx="11"/>
          </p:nvPr>
        </p:nvSpPr>
        <p:spPr/>
        <p:txBody>
          <a:bodyPr/>
          <a:lstStyle/>
          <a:p>
            <a:fld id="{4D737A21-9EE8-4F2E-98D9-BD36FD709EDE}" type="slidenum">
              <a:rPr lang="en-US" smtClean="0"/>
              <a:t>19</a:t>
            </a:fld>
            <a:endParaRPr lang="en-US" dirty="0"/>
          </a:p>
        </p:txBody>
      </p:sp>
      <p:pic>
        <p:nvPicPr>
          <p:cNvPr id="7170" name="Picture 2" descr="https://upload.wikimedia.org/wikipedia/commons/thumb/3/3f/V8_JavaScript_engine_logo_2.svg/4550px-V8_JavaScript_engine_logo_2.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2179" y="1095451"/>
            <a:ext cx="2115910" cy="18838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ode.js logo.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9245" y="3657601"/>
            <a:ext cx="3352800" cy="906551"/>
          </a:xfrm>
          <a:prstGeom prst="rect">
            <a:avLst/>
          </a:prstGeom>
          <a:noFill/>
          <a:extLst>
            <a:ext uri="{909E8E84-426E-40DD-AFC4-6F175D3DCCD1}">
              <a14:hiddenFill xmlns:a14="http://schemas.microsoft.com/office/drawing/2010/main">
                <a:solidFill>
                  <a:srgbClr val="FFFFFF"/>
                </a:solidFill>
              </a14:hiddenFill>
            </a:ext>
          </a:extLst>
        </p:spPr>
      </p:pic>
      <p:sp>
        <p:nvSpPr>
          <p:cNvPr id="24" name="Text Box 8"/>
          <p:cNvSpPr txBox="1">
            <a:spLocks noChangeArrowheads="1"/>
          </p:cNvSpPr>
          <p:nvPr/>
        </p:nvSpPr>
        <p:spPr bwMode="auto">
          <a:xfrm>
            <a:off x="3538945" y="3082201"/>
            <a:ext cx="5334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4200" b="1" dirty="0">
                <a:solidFill>
                  <a:schemeClr val="bg1">
                    <a:lumMod val="65000"/>
                  </a:schemeClr>
                </a:solidFill>
                <a:cs typeface="Arial" panose="020B0604020202020204" pitchFamily="34" charset="0"/>
              </a:rPr>
              <a:t>+</a:t>
            </a:r>
          </a:p>
        </p:txBody>
      </p:sp>
      <p:cxnSp>
        <p:nvCxnSpPr>
          <p:cNvPr id="10" name="Straight Connector 9"/>
          <p:cNvCxnSpPr/>
          <p:nvPr/>
        </p:nvCxnSpPr>
        <p:spPr>
          <a:xfrm flipV="1">
            <a:off x="5943600" y="1533392"/>
            <a:ext cx="26504" cy="471500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5"/>
          <a:stretch>
            <a:fillRect/>
          </a:stretch>
        </p:blipFill>
        <p:spPr>
          <a:xfrm>
            <a:off x="6624575" y="5502408"/>
            <a:ext cx="3429000" cy="736600"/>
          </a:xfrm>
          <a:prstGeom prst="rect">
            <a:avLst/>
          </a:prstGeom>
        </p:spPr>
      </p:pic>
      <p:pic>
        <p:nvPicPr>
          <p:cNvPr id="5" name="Picture 4"/>
          <p:cNvPicPr>
            <a:picLocks noChangeAspect="1"/>
          </p:cNvPicPr>
          <p:nvPr/>
        </p:nvPicPr>
        <p:blipFill>
          <a:blip r:embed="rId6"/>
          <a:stretch>
            <a:fillRect/>
          </a:stretch>
        </p:blipFill>
        <p:spPr>
          <a:xfrm>
            <a:off x="6435913" y="1828596"/>
            <a:ext cx="3806327" cy="806666"/>
          </a:xfrm>
          <a:prstGeom prst="rect">
            <a:avLst/>
          </a:prstGeom>
        </p:spPr>
      </p:pic>
      <p:pic>
        <p:nvPicPr>
          <p:cNvPr id="7" name="Picture 6"/>
          <p:cNvPicPr>
            <a:picLocks noChangeAspect="1"/>
          </p:cNvPicPr>
          <p:nvPr/>
        </p:nvPicPr>
        <p:blipFill>
          <a:blip r:embed="rId7"/>
          <a:stretch>
            <a:fillRect/>
          </a:stretch>
        </p:blipFill>
        <p:spPr>
          <a:xfrm>
            <a:off x="6435913" y="2945666"/>
            <a:ext cx="3806327" cy="1820037"/>
          </a:xfrm>
          <a:prstGeom prst="rect">
            <a:avLst/>
          </a:prstGeom>
          <a:ln>
            <a:solidFill>
              <a:schemeClr val="tx1">
                <a:lumMod val="50000"/>
                <a:lumOff val="50000"/>
              </a:schemeClr>
            </a:solidFill>
          </a:ln>
        </p:spPr>
      </p:pic>
      <p:sp>
        <p:nvSpPr>
          <p:cNvPr id="8" name="Rectangle 7"/>
          <p:cNvSpPr/>
          <p:nvPr/>
        </p:nvSpPr>
        <p:spPr>
          <a:xfrm>
            <a:off x="6435913" y="4831789"/>
            <a:ext cx="3806327" cy="261610"/>
          </a:xfrm>
          <a:prstGeom prst="rect">
            <a:avLst/>
          </a:prstGeom>
        </p:spPr>
        <p:txBody>
          <a:bodyPr wrap="square">
            <a:spAutoFit/>
          </a:bodyPr>
          <a:lstStyle/>
          <a:p>
            <a:pPr algn="ctr"/>
            <a:r>
              <a:rPr lang="en-US" sz="1100" dirty="0">
                <a:solidFill>
                  <a:schemeClr val="bg2">
                    <a:lumMod val="50000"/>
                  </a:schemeClr>
                </a:solidFill>
                <a:hlinkClick r:id="rId8"/>
              </a:rPr>
              <a:t>http://</a:t>
            </a:r>
            <a:r>
              <a:rPr lang="en-US" sz="1100" dirty="0" err="1">
                <a:solidFill>
                  <a:schemeClr val="bg2">
                    <a:lumMod val="50000"/>
                  </a:schemeClr>
                </a:solidFill>
                <a:hlinkClick r:id="rId8"/>
              </a:rPr>
              <a:t>www.ibm.com</a:t>
            </a:r>
            <a:r>
              <a:rPr lang="en-US" sz="1100" dirty="0">
                <a:solidFill>
                  <a:schemeClr val="bg2">
                    <a:lumMod val="50000"/>
                  </a:schemeClr>
                </a:solidFill>
                <a:hlinkClick r:id="rId8"/>
              </a:rPr>
              <a:t>/</a:t>
            </a:r>
            <a:r>
              <a:rPr lang="en-US" sz="1100" dirty="0" err="1">
                <a:solidFill>
                  <a:schemeClr val="bg2">
                    <a:lumMod val="50000"/>
                  </a:schemeClr>
                </a:solidFill>
                <a:hlinkClick r:id="rId8"/>
              </a:rPr>
              <a:t>blockchain</a:t>
            </a:r>
            <a:r>
              <a:rPr lang="en-US" sz="1100" dirty="0">
                <a:solidFill>
                  <a:schemeClr val="bg2">
                    <a:lumMod val="50000"/>
                  </a:schemeClr>
                </a:solidFill>
                <a:hlinkClick r:id="rId8"/>
              </a:rPr>
              <a:t>/</a:t>
            </a:r>
            <a:r>
              <a:rPr lang="en-US" sz="1100" dirty="0" err="1">
                <a:solidFill>
                  <a:schemeClr val="bg2">
                    <a:lumMod val="50000"/>
                  </a:schemeClr>
                </a:solidFill>
                <a:hlinkClick r:id="rId8"/>
              </a:rPr>
              <a:t>z.html</a:t>
            </a:r>
            <a:endParaRPr lang="en-US" sz="1100" dirty="0">
              <a:solidFill>
                <a:schemeClr val="bg2">
                  <a:lumMod val="50000"/>
                </a:schemeClr>
              </a:solidFill>
            </a:endParaRPr>
          </a:p>
        </p:txBody>
      </p:sp>
      <p:pic>
        <p:nvPicPr>
          <p:cNvPr id="17" name="Picture 16"/>
          <p:cNvPicPr>
            <a:picLocks noChangeAspect="1"/>
          </p:cNvPicPr>
          <p:nvPr/>
        </p:nvPicPr>
        <p:blipFill>
          <a:blip r:embed="rId9"/>
          <a:stretch>
            <a:fillRect/>
          </a:stretch>
        </p:blipFill>
        <p:spPr>
          <a:xfrm>
            <a:off x="9009632" y="247296"/>
            <a:ext cx="1383731" cy="927100"/>
          </a:xfrm>
          <a:prstGeom prst="rect">
            <a:avLst/>
          </a:prstGeom>
        </p:spPr>
      </p:pic>
      <p:pic>
        <p:nvPicPr>
          <p:cNvPr id="19" name="Picture 17" descr="zTPF_butt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24201" y="5157379"/>
            <a:ext cx="1251127" cy="1204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8"/>
          <p:cNvSpPr txBox="1">
            <a:spLocks noChangeArrowheads="1"/>
          </p:cNvSpPr>
          <p:nvPr/>
        </p:nvSpPr>
        <p:spPr bwMode="auto">
          <a:xfrm>
            <a:off x="3538945" y="4554171"/>
            <a:ext cx="5334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4200" b="1" dirty="0">
                <a:solidFill>
                  <a:schemeClr val="bg1">
                    <a:lumMod val="65000"/>
                  </a:schemeClr>
                </a:solidFill>
                <a:cs typeface="Arial" panose="020B0604020202020204" pitchFamily="34" charset="0"/>
              </a:rPr>
              <a:t>+</a:t>
            </a:r>
          </a:p>
        </p:txBody>
      </p:sp>
      <p:sp>
        <p:nvSpPr>
          <p:cNvPr id="2" name="TextBox 1"/>
          <p:cNvSpPr txBox="1"/>
          <p:nvPr/>
        </p:nvSpPr>
        <p:spPr>
          <a:xfrm>
            <a:off x="2517025" y="2789401"/>
            <a:ext cx="2577240" cy="430887"/>
          </a:xfrm>
          <a:prstGeom prst="rect">
            <a:avLst/>
          </a:prstGeom>
          <a:noFill/>
        </p:spPr>
        <p:txBody>
          <a:bodyPr wrap="square" rtlCol="0">
            <a:spAutoFit/>
          </a:bodyPr>
          <a:lstStyle/>
          <a:p>
            <a:r>
              <a:rPr lang="en-US" sz="2000" dirty="0">
                <a:latin typeface="Lubalin Demi for IBM" charset="0"/>
                <a:ea typeface="Lubalin Demi for IBM" charset="0"/>
                <a:cs typeface="Lubalin Demi for IBM" charset="0"/>
              </a:rPr>
              <a:t>JavaScript Engine</a:t>
            </a:r>
            <a:r>
              <a:rPr lang="en-US" dirty="0"/>
              <a:t> </a:t>
            </a:r>
          </a:p>
        </p:txBody>
      </p:sp>
    </p:spTree>
    <p:extLst>
      <p:ext uri="{BB962C8B-B14F-4D97-AF65-F5344CB8AC3E}">
        <p14:creationId xmlns:p14="http://schemas.microsoft.com/office/powerpoint/2010/main" val="7819140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IBM z/Transaction Processing Facility</a:t>
            </a:r>
            <a:endParaRPr lang="en-US" dirty="0"/>
          </a:p>
        </p:txBody>
      </p:sp>
      <p:pic>
        <p:nvPicPr>
          <p:cNvPr id="17" name="Picture 4"/>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a:xfrm>
            <a:off x="8473478" y="1016427"/>
            <a:ext cx="1432522" cy="786960"/>
          </a:xfrm>
          <a:prstGeom prst="rect">
            <a:avLst/>
          </a:prstGeo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4" name="Slide Number Placeholder 3"/>
          <p:cNvSpPr>
            <a:spLocks noGrp="1"/>
          </p:cNvSpPr>
          <p:nvPr>
            <p:ph type="sldNum" sz="quarter" idx="11"/>
          </p:nvPr>
        </p:nvSpPr>
        <p:spPr/>
        <p:txBody>
          <a:bodyPr/>
          <a:lstStyle/>
          <a:p>
            <a:fld id="{4D737A21-9EE8-4F2E-98D9-BD36FD709EDE}" type="slidenum">
              <a:rPr lang="en-US" smtClean="0"/>
              <a:t>2</a:t>
            </a:fld>
            <a:endParaRPr lang="en-US" dirty="0"/>
          </a:p>
        </p:txBody>
      </p:sp>
      <p:pic>
        <p:nvPicPr>
          <p:cNvPr id="5" name="Picture 17" descr="zTPF_butt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1" y="3326054"/>
            <a:ext cx="1251127" cy="1204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7" descr="warehous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01644" y="1044651"/>
            <a:ext cx="1184756" cy="978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3340" y="971619"/>
            <a:ext cx="1367260" cy="9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Box 8"/>
          <p:cNvSpPr txBox="1">
            <a:spLocks noChangeArrowheads="1"/>
          </p:cNvSpPr>
          <p:nvPr/>
        </p:nvSpPr>
        <p:spPr bwMode="auto">
          <a:xfrm>
            <a:off x="1691536" y="1944470"/>
            <a:ext cx="188986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nchor="ctr">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lnSpc>
                <a:spcPct val="100000"/>
              </a:lnSpc>
              <a:buSzPct val="90000"/>
              <a:buFont typeface="Wingdings" panose="05000000000000000000" pitchFamily="2" charset="2"/>
              <a:buNone/>
            </a:pPr>
            <a:r>
              <a:rPr lang="en-US" altLang="en-US" sz="1400" b="1" i="1" dirty="0">
                <a:solidFill>
                  <a:schemeClr val="bg2">
                    <a:lumMod val="50000"/>
                  </a:schemeClr>
                </a:solidFill>
                <a:ea typeface="가는각진제목체" pitchFamily="18" charset="-127"/>
                <a:cs typeface="Arial" panose="020B0604020202020204" pitchFamily="34" charset="0"/>
              </a:rPr>
              <a:t>Near-real time OS kernel + Linux runtime for z Systems</a:t>
            </a:r>
          </a:p>
        </p:txBody>
      </p:sp>
      <p:sp>
        <p:nvSpPr>
          <p:cNvPr id="9" name="Text Box 8"/>
          <p:cNvSpPr txBox="1">
            <a:spLocks noChangeArrowheads="1"/>
          </p:cNvSpPr>
          <p:nvPr/>
        </p:nvSpPr>
        <p:spPr bwMode="auto">
          <a:xfrm>
            <a:off x="8425080" y="1922266"/>
            <a:ext cx="163332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nchor="ctr">
            <a:spAutoFit/>
          </a:bodyPr>
          <a:lstStyle>
            <a:lvl1pPr marL="173038" indent="-173038"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0" indent="0" algn="ctr">
              <a:buSzPct val="90000"/>
            </a:pPr>
            <a:r>
              <a:rPr lang="en-US" altLang="en-US" sz="1400" b="1" i="1" dirty="0">
                <a:solidFill>
                  <a:schemeClr val="bg2">
                    <a:lumMod val="50000"/>
                  </a:schemeClr>
                </a:solidFill>
                <a:ea typeface="가는각진제목체" pitchFamily="18" charset="-127"/>
                <a:cs typeface="Arial" panose="020B0604020202020204" pitchFamily="34" charset="0"/>
              </a:rPr>
              <a:t>Eclipse and Linux based development</a:t>
            </a:r>
          </a:p>
        </p:txBody>
      </p:sp>
      <p:pic>
        <p:nvPicPr>
          <p:cNvPr id="10" name="Picture 14" descr="network"/>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15926" y="914400"/>
            <a:ext cx="1504075" cy="878630"/>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8"/>
          <p:cNvSpPr txBox="1">
            <a:spLocks noChangeArrowheads="1"/>
          </p:cNvSpPr>
          <p:nvPr/>
        </p:nvSpPr>
        <p:spPr bwMode="auto">
          <a:xfrm>
            <a:off x="6052284" y="1937237"/>
            <a:ext cx="179631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nchor="ctr">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lnSpc>
                <a:spcPct val="100000"/>
              </a:lnSpc>
              <a:buSzPct val="90000"/>
              <a:buFont typeface="Wingdings" panose="05000000000000000000" pitchFamily="2" charset="2"/>
              <a:buNone/>
            </a:pPr>
            <a:r>
              <a:rPr lang="en-US" altLang="en-US" sz="1400" b="1" i="1" dirty="0">
                <a:solidFill>
                  <a:schemeClr val="bg2">
                    <a:lumMod val="50000"/>
                  </a:schemeClr>
                </a:solidFill>
                <a:ea typeface="가는각진제목체" pitchFamily="18" charset="-127"/>
                <a:cs typeface="Arial" panose="020B0604020202020204" pitchFamily="34" charset="0"/>
              </a:rPr>
              <a:t>Optimized, standards-based integration</a:t>
            </a:r>
          </a:p>
        </p:txBody>
      </p:sp>
      <p:sp>
        <p:nvSpPr>
          <p:cNvPr id="12" name="Text Box 8"/>
          <p:cNvSpPr txBox="1">
            <a:spLocks noChangeArrowheads="1"/>
          </p:cNvSpPr>
          <p:nvPr/>
        </p:nvSpPr>
        <p:spPr bwMode="auto">
          <a:xfrm>
            <a:off x="3801360" y="1918902"/>
            <a:ext cx="176124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nchor="ctr">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lnSpc>
                <a:spcPct val="100000"/>
              </a:lnSpc>
              <a:buSzPct val="90000"/>
              <a:buFont typeface="Wingdings" panose="05000000000000000000" pitchFamily="2" charset="2"/>
              <a:buNone/>
            </a:pPr>
            <a:r>
              <a:rPr lang="en-US" altLang="en-US" sz="1400" b="1" i="1" dirty="0">
                <a:solidFill>
                  <a:schemeClr val="bg2">
                    <a:lumMod val="50000"/>
                  </a:schemeClr>
                </a:solidFill>
                <a:ea typeface="가는각진제목체" pitchFamily="18" charset="-127"/>
                <a:cs typeface="Arial" panose="020B0604020202020204" pitchFamily="34" charset="0"/>
              </a:rPr>
              <a:t>High performance, non-relational database</a:t>
            </a:r>
          </a:p>
        </p:txBody>
      </p:sp>
      <p:sp>
        <p:nvSpPr>
          <p:cNvPr id="13" name="Text Box 8"/>
          <p:cNvSpPr txBox="1">
            <a:spLocks noChangeArrowheads="1"/>
          </p:cNvSpPr>
          <p:nvPr/>
        </p:nvSpPr>
        <p:spPr bwMode="auto">
          <a:xfrm>
            <a:off x="3329533" y="1344053"/>
            <a:ext cx="5334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4200" b="1" dirty="0">
                <a:solidFill>
                  <a:schemeClr val="bg1">
                    <a:lumMod val="65000"/>
                  </a:schemeClr>
                </a:solidFill>
                <a:cs typeface="Arial" panose="020B0604020202020204" pitchFamily="34" charset="0"/>
              </a:rPr>
              <a:t>+</a:t>
            </a:r>
          </a:p>
        </p:txBody>
      </p:sp>
      <p:sp>
        <p:nvSpPr>
          <p:cNvPr id="14" name="Text Box 8"/>
          <p:cNvSpPr txBox="1">
            <a:spLocks noChangeArrowheads="1"/>
          </p:cNvSpPr>
          <p:nvPr/>
        </p:nvSpPr>
        <p:spPr bwMode="auto">
          <a:xfrm>
            <a:off x="5410200" y="1334539"/>
            <a:ext cx="5334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4200" b="1" dirty="0">
                <a:solidFill>
                  <a:schemeClr val="bg1">
                    <a:lumMod val="65000"/>
                  </a:schemeClr>
                </a:solidFill>
                <a:cs typeface="Arial" panose="020B0604020202020204" pitchFamily="34" charset="0"/>
              </a:rPr>
              <a:t>+</a:t>
            </a:r>
          </a:p>
        </p:txBody>
      </p:sp>
      <p:sp>
        <p:nvSpPr>
          <p:cNvPr id="15" name="Text Box 8"/>
          <p:cNvSpPr txBox="1">
            <a:spLocks noChangeArrowheads="1"/>
          </p:cNvSpPr>
          <p:nvPr/>
        </p:nvSpPr>
        <p:spPr bwMode="auto">
          <a:xfrm>
            <a:off x="7620000" y="1344053"/>
            <a:ext cx="5334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4200" b="1">
                <a:solidFill>
                  <a:schemeClr val="bg1">
                    <a:lumMod val="65000"/>
                  </a:schemeClr>
                </a:solidFill>
                <a:cs typeface="Arial" panose="020B0604020202020204" pitchFamily="34" charset="0"/>
              </a:rPr>
              <a:t>+</a:t>
            </a:r>
            <a:endParaRPr lang="en-US" altLang="en-US" sz="4200" b="1" dirty="0">
              <a:solidFill>
                <a:schemeClr val="bg1">
                  <a:lumMod val="65000"/>
                </a:schemeClr>
              </a:solidFill>
              <a:cs typeface="Arial" panose="020B0604020202020204" pitchFamily="34" charset="0"/>
            </a:endParaRPr>
          </a:p>
        </p:txBody>
      </p:sp>
      <p:sp>
        <p:nvSpPr>
          <p:cNvPr id="18" name="Rectangle 17"/>
          <p:cNvSpPr/>
          <p:nvPr/>
        </p:nvSpPr>
        <p:spPr>
          <a:xfrm>
            <a:off x="1558392" y="5055970"/>
            <a:ext cx="9109608" cy="1192430"/>
          </a:xfrm>
          <a:prstGeom prst="rect">
            <a:avLst/>
          </a:prstGeom>
          <a:solidFill>
            <a:srgbClr val="82D1F5"/>
          </a:solidFill>
          <a:ln>
            <a:noFill/>
          </a:ln>
          <a:effectLst>
            <a:glow rad="152400">
              <a:srgbClr val="00B2EF">
                <a:alpha val="40000"/>
              </a:srgbClr>
            </a:glow>
            <a:outerShdw blurRad="40000" dist="23000" dir="5400000" rotWithShape="0">
              <a:srgbClr val="000000">
                <a:alpha val="35000"/>
              </a:srgbClr>
            </a:outerShdw>
            <a:softEdge rad="0"/>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altLang="en-US" sz="2400" b="1" dirty="0">
                <a:solidFill>
                  <a:srgbClr val="0069A8"/>
                </a:solidFill>
                <a:latin typeface="Lubalin for IBM Demi" panose="02060703020205020404" pitchFamily="18" charset="0"/>
              </a:rPr>
              <a:t>z/TPF supports workloads that require…</a:t>
            </a:r>
          </a:p>
          <a:p>
            <a:pPr algn="ctr"/>
            <a:endParaRPr lang="en-US" altLang="en-US" sz="700" b="1" dirty="0">
              <a:solidFill>
                <a:srgbClr val="0069A8"/>
              </a:solidFill>
              <a:latin typeface="Lubalin for IBM Demi" panose="02060703020205020404" pitchFamily="18" charset="0"/>
            </a:endParaRPr>
          </a:p>
          <a:p>
            <a:pPr marL="119063" lvl="1" algn="ctr"/>
            <a:r>
              <a:rPr lang="en-US" altLang="en-US" sz="1400" dirty="0">
                <a:solidFill>
                  <a:srgbClr val="0069A8"/>
                </a:solidFill>
              </a:rPr>
              <a:t>Speed and high transaction throughput with 24x7 availability </a:t>
            </a:r>
          </a:p>
          <a:p>
            <a:pPr lvl="1" algn="ctr"/>
            <a:r>
              <a:rPr lang="en-US" altLang="en-US" sz="1400" dirty="0">
                <a:solidFill>
                  <a:srgbClr val="0069A8"/>
                </a:solidFill>
              </a:rPr>
              <a:t>Scalability to grow, incrementally and smoothly, with your business</a:t>
            </a:r>
          </a:p>
          <a:p>
            <a:pPr lvl="1" algn="ctr"/>
            <a:r>
              <a:rPr lang="en-US" altLang="en-US" sz="1400" dirty="0">
                <a:solidFill>
                  <a:srgbClr val="0069A8"/>
                </a:solidFill>
              </a:rPr>
              <a:t>Shared, always consistent, view of mission critical information required by your transactions</a:t>
            </a:r>
            <a:r>
              <a:rPr lang="en-US" altLang="en-US" sz="1100" dirty="0">
                <a:solidFill>
                  <a:srgbClr val="0069A8"/>
                </a:solidFill>
              </a:rPr>
              <a:t> </a:t>
            </a:r>
          </a:p>
        </p:txBody>
      </p:sp>
      <p:sp>
        <p:nvSpPr>
          <p:cNvPr id="3" name="Right Brace 2"/>
          <p:cNvSpPr/>
          <p:nvPr/>
        </p:nvSpPr>
        <p:spPr bwMode="auto">
          <a:xfrm rot="16200000" flipH="1">
            <a:off x="5838135" y="-860829"/>
            <a:ext cx="387637" cy="7595699"/>
          </a:xfrm>
          <a:prstGeom prst="rightBrace">
            <a:avLst>
              <a:gd name="adj1" fmla="val 8333"/>
              <a:gd name="adj2" fmla="val 50763"/>
            </a:avLst>
          </a:prstGeom>
          <a:noFill/>
          <a:ln w="19050">
            <a:solidFill>
              <a:schemeClr val="bg2">
                <a:lumMod val="5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lnSpc>
                <a:spcPct val="90000"/>
              </a:lnSpc>
            </a:pPr>
            <a:endParaRPr lang="en-US" sz="2400">
              <a:latin typeface="Arial" panose="020B0604020202020204" pitchFamily="34" charset="0"/>
              <a:cs typeface="Arial" panose="020B0604020202020204" pitchFamily="34" charset="0"/>
            </a:endParaRPr>
          </a:p>
        </p:txBody>
      </p:sp>
      <p:pic>
        <p:nvPicPr>
          <p:cNvPr id="19" name="Picture 18"/>
          <p:cNvPicPr>
            <a:picLocks noChangeAspect="1"/>
          </p:cNvPicPr>
          <p:nvPr/>
        </p:nvPicPr>
        <p:blipFill>
          <a:blip r:embed="rId8"/>
          <a:stretch>
            <a:fillRect/>
          </a:stretch>
        </p:blipFill>
        <p:spPr>
          <a:xfrm>
            <a:off x="1862456" y="3295638"/>
            <a:ext cx="2876289" cy="615526"/>
          </a:xfrm>
          <a:prstGeom prst="rect">
            <a:avLst/>
          </a:prstGeom>
          <a:ln>
            <a:noFill/>
          </a:ln>
          <a:effectLst>
            <a:glow rad="63500">
              <a:schemeClr val="accent3">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 name="Picture 19"/>
          <p:cNvPicPr>
            <a:picLocks noChangeAspect="1"/>
          </p:cNvPicPr>
          <p:nvPr/>
        </p:nvPicPr>
        <p:blipFill>
          <a:blip r:embed="rId9"/>
          <a:stretch>
            <a:fillRect/>
          </a:stretch>
        </p:blipFill>
        <p:spPr>
          <a:xfrm>
            <a:off x="3581401" y="4046082"/>
            <a:ext cx="1738193" cy="817158"/>
          </a:xfrm>
          <a:prstGeom prst="rect">
            <a:avLst/>
          </a:prstGeom>
        </p:spPr>
      </p:pic>
      <p:pic>
        <p:nvPicPr>
          <p:cNvPr id="21" name="Picture 20"/>
          <p:cNvPicPr>
            <a:picLocks noChangeAspect="1"/>
          </p:cNvPicPr>
          <p:nvPr/>
        </p:nvPicPr>
        <p:blipFill>
          <a:blip r:embed="rId10"/>
          <a:stretch>
            <a:fillRect/>
          </a:stretch>
        </p:blipFill>
        <p:spPr>
          <a:xfrm>
            <a:off x="7847630" y="3019005"/>
            <a:ext cx="2184995" cy="946831"/>
          </a:xfrm>
          <a:prstGeom prst="rect">
            <a:avLst/>
          </a:prstGeom>
        </p:spPr>
      </p:pic>
      <p:pic>
        <p:nvPicPr>
          <p:cNvPr id="22" name="Picture 21"/>
          <p:cNvPicPr>
            <a:picLocks noChangeAspect="1"/>
          </p:cNvPicPr>
          <p:nvPr/>
        </p:nvPicPr>
        <p:blipFill>
          <a:blip r:embed="rId11"/>
          <a:stretch>
            <a:fillRect/>
          </a:stretch>
        </p:blipFill>
        <p:spPr>
          <a:xfrm>
            <a:off x="7083009" y="4001878"/>
            <a:ext cx="2531740" cy="777148"/>
          </a:xfrm>
          <a:prstGeom prst="rect">
            <a:avLst/>
          </a:prstGeom>
        </p:spPr>
      </p:pic>
    </p:spTree>
    <p:extLst>
      <p:ext uri="{BB962C8B-B14F-4D97-AF65-F5344CB8AC3E}">
        <p14:creationId xmlns:p14="http://schemas.microsoft.com/office/powerpoint/2010/main" val="16102287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Chart your path to digital transformation with TPF Today!</a:t>
            </a:r>
            <a:endParaRPr lang="en-US" dirty="0"/>
          </a:p>
        </p:txBody>
      </p:sp>
      <p:sp>
        <p:nvSpPr>
          <p:cNvPr id="4" name="Slide Number Placeholder 3"/>
          <p:cNvSpPr>
            <a:spLocks noGrp="1"/>
          </p:cNvSpPr>
          <p:nvPr>
            <p:ph type="sldNum" sz="quarter" idx="11"/>
          </p:nvPr>
        </p:nvSpPr>
        <p:spPr/>
        <p:txBody>
          <a:bodyPr/>
          <a:lstStyle/>
          <a:p>
            <a:fld id="{4D737A21-9EE8-4F2E-98D9-BD36FD709EDE}" type="slidenum">
              <a:rPr lang="en-US" smtClean="0"/>
              <a:t>20</a:t>
            </a:fld>
            <a:endParaRPr lang="en-US" dirty="0"/>
          </a:p>
        </p:txBody>
      </p:sp>
      <p:cxnSp>
        <p:nvCxnSpPr>
          <p:cNvPr id="5" name="Straight Connector 4"/>
          <p:cNvCxnSpPr>
            <a:endCxn id="13" idx="0"/>
          </p:cNvCxnSpPr>
          <p:nvPr/>
        </p:nvCxnSpPr>
        <p:spPr>
          <a:xfrm flipV="1">
            <a:off x="5391950" y="3331483"/>
            <a:ext cx="23418" cy="918734"/>
          </a:xfrm>
          <a:prstGeom prst="line">
            <a:avLst/>
          </a:prstGeom>
          <a:ln>
            <a:solidFill>
              <a:srgbClr val="00B0DA"/>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flipV="1">
            <a:off x="4036200" y="3133817"/>
            <a:ext cx="1" cy="452107"/>
          </a:xfrm>
          <a:prstGeom prst="line">
            <a:avLst/>
          </a:prstGeom>
          <a:ln>
            <a:solidFill>
              <a:srgbClr val="00B0DA"/>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7695442" y="3669624"/>
            <a:ext cx="0" cy="595395"/>
          </a:xfrm>
          <a:prstGeom prst="line">
            <a:avLst/>
          </a:prstGeom>
          <a:ln>
            <a:solidFill>
              <a:srgbClr val="00B0DA"/>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5449004" y="3240324"/>
            <a:ext cx="1" cy="257910"/>
          </a:xfrm>
          <a:prstGeom prst="line">
            <a:avLst/>
          </a:prstGeom>
          <a:ln>
            <a:solidFill>
              <a:srgbClr val="00B0DA"/>
            </a:solidFill>
          </a:ln>
        </p:spPr>
        <p:style>
          <a:lnRef idx="1">
            <a:schemeClr val="accent1"/>
          </a:lnRef>
          <a:fillRef idx="0">
            <a:schemeClr val="accent1"/>
          </a:fillRef>
          <a:effectRef idx="0">
            <a:schemeClr val="accent1"/>
          </a:effectRef>
          <a:fontRef idx="minor">
            <a:schemeClr val="tx1"/>
          </a:fontRef>
        </p:style>
      </p:cxnSp>
      <p:sp>
        <p:nvSpPr>
          <p:cNvPr id="9" name="Freeform 3"/>
          <p:cNvSpPr>
            <a:spLocks noChangeAspect="1" noChangeArrowheads="1"/>
          </p:cNvSpPr>
          <p:nvPr/>
        </p:nvSpPr>
        <p:spPr bwMode="auto">
          <a:xfrm>
            <a:off x="2207568" y="1484785"/>
            <a:ext cx="2637305" cy="1843229"/>
          </a:xfrm>
          <a:custGeom>
            <a:avLst/>
            <a:gdLst/>
            <a:ahLst/>
            <a:cxnLst>
              <a:cxn ang="0">
                <a:pos x="785" y="7500"/>
              </a:cxn>
              <a:cxn ang="0">
                <a:pos x="785" y="7500"/>
              </a:cxn>
              <a:cxn ang="0">
                <a:pos x="944" y="7491"/>
              </a:cxn>
              <a:cxn ang="0">
                <a:pos x="1103" y="7483"/>
              </a:cxn>
              <a:cxn ang="0">
                <a:pos x="1411" y="7456"/>
              </a:cxn>
              <a:cxn ang="0">
                <a:pos x="1720" y="7403"/>
              </a:cxn>
              <a:cxn ang="0">
                <a:pos x="2020" y="7333"/>
              </a:cxn>
              <a:cxn ang="0">
                <a:pos x="2320" y="7262"/>
              </a:cxn>
              <a:cxn ang="0">
                <a:pos x="2612" y="7174"/>
              </a:cxn>
              <a:cxn ang="0">
                <a:pos x="3194" y="6988"/>
              </a:cxn>
              <a:cxn ang="0">
                <a:pos x="3194" y="6988"/>
              </a:cxn>
              <a:cxn ang="0">
                <a:pos x="3785" y="6794"/>
              </a:cxn>
              <a:cxn ang="0">
                <a:pos x="4085" y="6706"/>
              </a:cxn>
              <a:cxn ang="0">
                <a:pos x="4394" y="6627"/>
              </a:cxn>
              <a:cxn ang="0">
                <a:pos x="4703" y="6565"/>
              </a:cxn>
              <a:cxn ang="0">
                <a:pos x="5021" y="6512"/>
              </a:cxn>
              <a:cxn ang="0">
                <a:pos x="5338" y="6477"/>
              </a:cxn>
              <a:cxn ang="0">
                <a:pos x="5497" y="6468"/>
              </a:cxn>
              <a:cxn ang="0">
                <a:pos x="5665" y="6468"/>
              </a:cxn>
              <a:cxn ang="0">
                <a:pos x="5665" y="6468"/>
              </a:cxn>
              <a:cxn ang="0">
                <a:pos x="5894" y="6468"/>
              </a:cxn>
              <a:cxn ang="0">
                <a:pos x="6124" y="6485"/>
              </a:cxn>
              <a:cxn ang="0">
                <a:pos x="6353" y="6512"/>
              </a:cxn>
              <a:cxn ang="0">
                <a:pos x="6582" y="6547"/>
              </a:cxn>
              <a:cxn ang="0">
                <a:pos x="6812" y="6591"/>
              </a:cxn>
              <a:cxn ang="0">
                <a:pos x="7041" y="6644"/>
              </a:cxn>
              <a:cxn ang="0">
                <a:pos x="7500" y="6759"/>
              </a:cxn>
              <a:cxn ang="0">
                <a:pos x="7500" y="123"/>
              </a:cxn>
              <a:cxn ang="0">
                <a:pos x="7500" y="123"/>
              </a:cxn>
              <a:cxn ang="0">
                <a:pos x="7491" y="79"/>
              </a:cxn>
              <a:cxn ang="0">
                <a:pos x="7465" y="35"/>
              </a:cxn>
              <a:cxn ang="0">
                <a:pos x="7421" y="8"/>
              </a:cxn>
              <a:cxn ang="0">
                <a:pos x="7368" y="0"/>
              </a:cxn>
              <a:cxn ang="0">
                <a:pos x="132" y="0"/>
              </a:cxn>
              <a:cxn ang="0">
                <a:pos x="132" y="0"/>
              </a:cxn>
              <a:cxn ang="0">
                <a:pos x="79" y="8"/>
              </a:cxn>
              <a:cxn ang="0">
                <a:pos x="35" y="35"/>
              </a:cxn>
              <a:cxn ang="0">
                <a:pos x="8" y="79"/>
              </a:cxn>
              <a:cxn ang="0">
                <a:pos x="0" y="123"/>
              </a:cxn>
              <a:cxn ang="0">
                <a:pos x="0" y="7412"/>
              </a:cxn>
              <a:cxn ang="0">
                <a:pos x="0" y="7412"/>
              </a:cxn>
              <a:cxn ang="0">
                <a:pos x="194" y="7447"/>
              </a:cxn>
              <a:cxn ang="0">
                <a:pos x="388" y="7474"/>
              </a:cxn>
              <a:cxn ang="0">
                <a:pos x="582" y="7491"/>
              </a:cxn>
              <a:cxn ang="0">
                <a:pos x="785" y="7500"/>
              </a:cxn>
            </a:cxnLst>
            <a:rect l="0" t="0" r="r" b="b"/>
            <a:pathLst>
              <a:path w="7501" h="7501">
                <a:moveTo>
                  <a:pt x="785" y="7500"/>
                </a:moveTo>
                <a:lnTo>
                  <a:pt x="785" y="7500"/>
                </a:lnTo>
                <a:cubicBezTo>
                  <a:pt x="838" y="7497"/>
                  <a:pt x="891" y="7494"/>
                  <a:pt x="944" y="7491"/>
                </a:cubicBezTo>
                <a:cubicBezTo>
                  <a:pt x="997" y="7488"/>
                  <a:pt x="1050" y="7485"/>
                  <a:pt x="1103" y="7483"/>
                </a:cubicBezTo>
                <a:cubicBezTo>
                  <a:pt x="1206" y="7474"/>
                  <a:pt x="1308" y="7465"/>
                  <a:pt x="1411" y="7456"/>
                </a:cubicBezTo>
                <a:cubicBezTo>
                  <a:pt x="1514" y="7438"/>
                  <a:pt x="1617" y="7420"/>
                  <a:pt x="1720" y="7403"/>
                </a:cubicBezTo>
                <a:cubicBezTo>
                  <a:pt x="1820" y="7379"/>
                  <a:pt x="1920" y="7356"/>
                  <a:pt x="2020" y="7333"/>
                </a:cubicBezTo>
                <a:cubicBezTo>
                  <a:pt x="2120" y="7309"/>
                  <a:pt x="2220" y="7285"/>
                  <a:pt x="2320" y="7262"/>
                </a:cubicBezTo>
                <a:cubicBezTo>
                  <a:pt x="2417" y="7232"/>
                  <a:pt x="2515" y="7203"/>
                  <a:pt x="2612" y="7174"/>
                </a:cubicBezTo>
                <a:cubicBezTo>
                  <a:pt x="2806" y="7112"/>
                  <a:pt x="3000" y="7050"/>
                  <a:pt x="3194" y="6988"/>
                </a:cubicBezTo>
                <a:lnTo>
                  <a:pt x="3194" y="6988"/>
                </a:lnTo>
                <a:cubicBezTo>
                  <a:pt x="3391" y="6923"/>
                  <a:pt x="3588" y="6858"/>
                  <a:pt x="3785" y="6794"/>
                </a:cubicBezTo>
                <a:cubicBezTo>
                  <a:pt x="3885" y="6764"/>
                  <a:pt x="3985" y="6735"/>
                  <a:pt x="4085" y="6706"/>
                </a:cubicBezTo>
                <a:cubicBezTo>
                  <a:pt x="4188" y="6679"/>
                  <a:pt x="4291" y="6653"/>
                  <a:pt x="4394" y="6627"/>
                </a:cubicBezTo>
                <a:cubicBezTo>
                  <a:pt x="4497" y="6606"/>
                  <a:pt x="4600" y="6585"/>
                  <a:pt x="4703" y="6565"/>
                </a:cubicBezTo>
                <a:cubicBezTo>
                  <a:pt x="4809" y="6547"/>
                  <a:pt x="4915" y="6529"/>
                  <a:pt x="5021" y="6512"/>
                </a:cubicBezTo>
                <a:cubicBezTo>
                  <a:pt x="5126" y="6500"/>
                  <a:pt x="5232" y="6488"/>
                  <a:pt x="5338" y="6477"/>
                </a:cubicBezTo>
                <a:cubicBezTo>
                  <a:pt x="5391" y="6474"/>
                  <a:pt x="5444" y="6471"/>
                  <a:pt x="5497" y="6468"/>
                </a:cubicBezTo>
                <a:cubicBezTo>
                  <a:pt x="5553" y="6468"/>
                  <a:pt x="5609" y="6468"/>
                  <a:pt x="5665" y="6468"/>
                </a:cubicBezTo>
                <a:lnTo>
                  <a:pt x="5665" y="6468"/>
                </a:lnTo>
                <a:cubicBezTo>
                  <a:pt x="5741" y="6468"/>
                  <a:pt x="5817" y="6468"/>
                  <a:pt x="5894" y="6468"/>
                </a:cubicBezTo>
                <a:cubicBezTo>
                  <a:pt x="5970" y="6473"/>
                  <a:pt x="6047" y="6479"/>
                  <a:pt x="6124" y="6485"/>
                </a:cubicBezTo>
                <a:cubicBezTo>
                  <a:pt x="6200" y="6494"/>
                  <a:pt x="6276" y="6503"/>
                  <a:pt x="6353" y="6512"/>
                </a:cubicBezTo>
                <a:cubicBezTo>
                  <a:pt x="6429" y="6523"/>
                  <a:pt x="6505" y="6535"/>
                  <a:pt x="6582" y="6547"/>
                </a:cubicBezTo>
                <a:cubicBezTo>
                  <a:pt x="6658" y="6561"/>
                  <a:pt x="6735" y="6576"/>
                  <a:pt x="6812" y="6591"/>
                </a:cubicBezTo>
                <a:cubicBezTo>
                  <a:pt x="6888" y="6608"/>
                  <a:pt x="6964" y="6626"/>
                  <a:pt x="7041" y="6644"/>
                </a:cubicBezTo>
                <a:cubicBezTo>
                  <a:pt x="7194" y="6682"/>
                  <a:pt x="7347" y="6720"/>
                  <a:pt x="7500" y="6759"/>
                </a:cubicBezTo>
                <a:cubicBezTo>
                  <a:pt x="7500" y="4547"/>
                  <a:pt x="7500" y="2335"/>
                  <a:pt x="7500" y="123"/>
                </a:cubicBezTo>
                <a:lnTo>
                  <a:pt x="7500" y="123"/>
                </a:lnTo>
                <a:cubicBezTo>
                  <a:pt x="7497" y="108"/>
                  <a:pt x="7494" y="94"/>
                  <a:pt x="7491" y="79"/>
                </a:cubicBezTo>
                <a:cubicBezTo>
                  <a:pt x="7482" y="64"/>
                  <a:pt x="7473" y="50"/>
                  <a:pt x="7465" y="35"/>
                </a:cubicBezTo>
                <a:cubicBezTo>
                  <a:pt x="7450" y="26"/>
                  <a:pt x="7435" y="17"/>
                  <a:pt x="7421" y="8"/>
                </a:cubicBezTo>
                <a:cubicBezTo>
                  <a:pt x="7403" y="5"/>
                  <a:pt x="7385" y="3"/>
                  <a:pt x="7368" y="0"/>
                </a:cubicBezTo>
                <a:cubicBezTo>
                  <a:pt x="4956" y="0"/>
                  <a:pt x="2544" y="0"/>
                  <a:pt x="132" y="0"/>
                </a:cubicBezTo>
                <a:lnTo>
                  <a:pt x="132" y="0"/>
                </a:lnTo>
                <a:cubicBezTo>
                  <a:pt x="114" y="3"/>
                  <a:pt x="97" y="5"/>
                  <a:pt x="79" y="8"/>
                </a:cubicBezTo>
                <a:cubicBezTo>
                  <a:pt x="64" y="17"/>
                  <a:pt x="50" y="26"/>
                  <a:pt x="35" y="35"/>
                </a:cubicBezTo>
                <a:cubicBezTo>
                  <a:pt x="26" y="50"/>
                  <a:pt x="17" y="64"/>
                  <a:pt x="8" y="79"/>
                </a:cubicBezTo>
                <a:cubicBezTo>
                  <a:pt x="5" y="94"/>
                  <a:pt x="3" y="108"/>
                  <a:pt x="0" y="123"/>
                </a:cubicBezTo>
                <a:cubicBezTo>
                  <a:pt x="0" y="2553"/>
                  <a:pt x="0" y="4982"/>
                  <a:pt x="0" y="7412"/>
                </a:cubicBezTo>
                <a:lnTo>
                  <a:pt x="0" y="7412"/>
                </a:lnTo>
                <a:cubicBezTo>
                  <a:pt x="65" y="7423"/>
                  <a:pt x="129" y="7435"/>
                  <a:pt x="194" y="7447"/>
                </a:cubicBezTo>
                <a:cubicBezTo>
                  <a:pt x="259" y="7456"/>
                  <a:pt x="323" y="7465"/>
                  <a:pt x="388" y="7474"/>
                </a:cubicBezTo>
                <a:cubicBezTo>
                  <a:pt x="453" y="7479"/>
                  <a:pt x="517" y="7485"/>
                  <a:pt x="582" y="7491"/>
                </a:cubicBezTo>
                <a:cubicBezTo>
                  <a:pt x="650" y="7494"/>
                  <a:pt x="717" y="7497"/>
                  <a:pt x="785" y="7500"/>
                </a:cubicBezTo>
              </a:path>
            </a:pathLst>
          </a:custGeom>
          <a:solidFill>
            <a:srgbClr val="FFFFFF"/>
          </a:solidFill>
          <a:ln w="9525" cap="flat" cmpd="sng" algn="ctr">
            <a:solidFill>
              <a:srgbClr val="BFBFBF"/>
            </a:solidFill>
            <a:prstDash val="solid"/>
            <a:round/>
            <a:headEnd type="none" w="med" len="med"/>
            <a:tailEnd type="none" w="med" len="med"/>
          </a:ln>
          <a:effectLst>
            <a:outerShdw blurRad="50800" dist="25400" dir="2700000">
              <a:srgbClr val="000000">
                <a:alpha val="20000"/>
              </a:srgbClr>
            </a:outerShdw>
          </a:effectLst>
        </p:spPr>
        <p:txBody>
          <a:bodyPr tIns="91440" rIns="1005840"/>
          <a:lstStyle/>
          <a:p>
            <a:pPr>
              <a:lnSpc>
                <a:spcPct val="90000"/>
              </a:lnSpc>
              <a:defRPr/>
            </a:pPr>
            <a:endParaRPr lang="en-US" sz="1100" dirty="0">
              <a:solidFill>
                <a:schemeClr val="tx2"/>
              </a:solidFill>
              <a:latin typeface="Arial" pitchFamily="34" charset="0"/>
              <a:cs typeface="+mn-cs"/>
            </a:endParaRPr>
          </a:p>
        </p:txBody>
      </p:sp>
      <p:sp>
        <p:nvSpPr>
          <p:cNvPr id="10" name="Freeform 4"/>
          <p:cNvSpPr>
            <a:spLocks noChangeAspect="1" noChangeArrowheads="1"/>
          </p:cNvSpPr>
          <p:nvPr/>
        </p:nvSpPr>
        <p:spPr bwMode="auto">
          <a:xfrm>
            <a:off x="5029200" y="1484784"/>
            <a:ext cx="2383084" cy="1777734"/>
          </a:xfrm>
          <a:custGeom>
            <a:avLst/>
            <a:gdLst/>
            <a:ahLst/>
            <a:cxnLst>
              <a:cxn ang="0">
                <a:pos x="265" y="7024"/>
              </a:cxn>
              <a:cxn ang="0">
                <a:pos x="265" y="7024"/>
              </a:cxn>
              <a:cxn ang="0">
                <a:pos x="846" y="7200"/>
              </a:cxn>
              <a:cxn ang="0">
                <a:pos x="1128" y="7280"/>
              </a:cxn>
              <a:cxn ang="0">
                <a:pos x="1411" y="7350"/>
              </a:cxn>
              <a:cxn ang="0">
                <a:pos x="1684" y="7412"/>
              </a:cxn>
              <a:cxn ang="0">
                <a:pos x="1958" y="7456"/>
              </a:cxn>
              <a:cxn ang="0">
                <a:pos x="2214" y="7483"/>
              </a:cxn>
              <a:cxn ang="0">
                <a:pos x="2470" y="7500"/>
              </a:cxn>
              <a:cxn ang="0">
                <a:pos x="2470" y="7500"/>
              </a:cxn>
              <a:cxn ang="0">
                <a:pos x="2708" y="7491"/>
              </a:cxn>
              <a:cxn ang="0">
                <a:pos x="2937" y="7456"/>
              </a:cxn>
              <a:cxn ang="0">
                <a:pos x="3184" y="7421"/>
              </a:cxn>
              <a:cxn ang="0">
                <a:pos x="3423" y="7359"/>
              </a:cxn>
              <a:cxn ang="0">
                <a:pos x="3670" y="7297"/>
              </a:cxn>
              <a:cxn ang="0">
                <a:pos x="3917" y="7218"/>
              </a:cxn>
              <a:cxn ang="0">
                <a:pos x="4420" y="7059"/>
              </a:cxn>
              <a:cxn ang="0">
                <a:pos x="4420" y="7059"/>
              </a:cxn>
              <a:cxn ang="0">
                <a:pos x="4737" y="6953"/>
              </a:cxn>
              <a:cxn ang="0">
                <a:pos x="5064" y="6847"/>
              </a:cxn>
              <a:cxn ang="0">
                <a:pos x="5408" y="6750"/>
              </a:cxn>
              <a:cxn ang="0">
                <a:pos x="5770" y="6653"/>
              </a:cxn>
              <a:cxn ang="0">
                <a:pos x="6141" y="6583"/>
              </a:cxn>
              <a:cxn ang="0">
                <a:pos x="6326" y="6547"/>
              </a:cxn>
              <a:cxn ang="0">
                <a:pos x="6529" y="6521"/>
              </a:cxn>
              <a:cxn ang="0">
                <a:pos x="6723" y="6494"/>
              </a:cxn>
              <a:cxn ang="0">
                <a:pos x="6926" y="6477"/>
              </a:cxn>
              <a:cxn ang="0">
                <a:pos x="7138" y="6468"/>
              </a:cxn>
              <a:cxn ang="0">
                <a:pos x="7349" y="6468"/>
              </a:cxn>
              <a:cxn ang="0">
                <a:pos x="7499" y="6468"/>
              </a:cxn>
              <a:cxn ang="0">
                <a:pos x="7499" y="123"/>
              </a:cxn>
              <a:cxn ang="0">
                <a:pos x="7499" y="123"/>
              </a:cxn>
              <a:cxn ang="0">
                <a:pos x="7491" y="79"/>
              </a:cxn>
              <a:cxn ang="0">
                <a:pos x="7455" y="35"/>
              </a:cxn>
              <a:cxn ang="0">
                <a:pos x="7420" y="8"/>
              </a:cxn>
              <a:cxn ang="0">
                <a:pos x="7367" y="0"/>
              </a:cxn>
              <a:cxn ang="0">
                <a:pos x="132" y="0"/>
              </a:cxn>
              <a:cxn ang="0">
                <a:pos x="132" y="0"/>
              </a:cxn>
              <a:cxn ang="0">
                <a:pos x="79" y="8"/>
              </a:cxn>
              <a:cxn ang="0">
                <a:pos x="35" y="35"/>
              </a:cxn>
              <a:cxn ang="0">
                <a:pos x="9" y="79"/>
              </a:cxn>
              <a:cxn ang="0">
                <a:pos x="0" y="123"/>
              </a:cxn>
              <a:cxn ang="0">
                <a:pos x="0" y="6936"/>
              </a:cxn>
              <a:cxn ang="0">
                <a:pos x="0" y="6936"/>
              </a:cxn>
              <a:cxn ang="0">
                <a:pos x="265" y="7024"/>
              </a:cxn>
            </a:cxnLst>
            <a:rect l="0" t="0" r="r" b="b"/>
            <a:pathLst>
              <a:path w="7500" h="7501">
                <a:moveTo>
                  <a:pt x="265" y="7024"/>
                </a:moveTo>
                <a:lnTo>
                  <a:pt x="265" y="7024"/>
                </a:lnTo>
                <a:cubicBezTo>
                  <a:pt x="459" y="7082"/>
                  <a:pt x="652" y="7141"/>
                  <a:pt x="846" y="7200"/>
                </a:cubicBezTo>
                <a:cubicBezTo>
                  <a:pt x="940" y="7226"/>
                  <a:pt x="1034" y="7253"/>
                  <a:pt x="1128" y="7280"/>
                </a:cubicBezTo>
                <a:cubicBezTo>
                  <a:pt x="1223" y="7303"/>
                  <a:pt x="1317" y="7326"/>
                  <a:pt x="1411" y="7350"/>
                </a:cubicBezTo>
                <a:cubicBezTo>
                  <a:pt x="1502" y="7370"/>
                  <a:pt x="1593" y="7391"/>
                  <a:pt x="1684" y="7412"/>
                </a:cubicBezTo>
                <a:cubicBezTo>
                  <a:pt x="1776" y="7426"/>
                  <a:pt x="1867" y="7441"/>
                  <a:pt x="1958" y="7456"/>
                </a:cubicBezTo>
                <a:cubicBezTo>
                  <a:pt x="2044" y="7465"/>
                  <a:pt x="2129" y="7474"/>
                  <a:pt x="2214" y="7483"/>
                </a:cubicBezTo>
                <a:cubicBezTo>
                  <a:pt x="2300" y="7488"/>
                  <a:pt x="2385" y="7494"/>
                  <a:pt x="2470" y="7500"/>
                </a:cubicBezTo>
                <a:lnTo>
                  <a:pt x="2470" y="7500"/>
                </a:lnTo>
                <a:cubicBezTo>
                  <a:pt x="2550" y="7497"/>
                  <a:pt x="2629" y="7494"/>
                  <a:pt x="2708" y="7491"/>
                </a:cubicBezTo>
                <a:cubicBezTo>
                  <a:pt x="2785" y="7479"/>
                  <a:pt x="2861" y="7467"/>
                  <a:pt x="2937" y="7456"/>
                </a:cubicBezTo>
                <a:cubicBezTo>
                  <a:pt x="3020" y="7444"/>
                  <a:pt x="3102" y="7432"/>
                  <a:pt x="3184" y="7421"/>
                </a:cubicBezTo>
                <a:cubicBezTo>
                  <a:pt x="3264" y="7400"/>
                  <a:pt x="3344" y="7379"/>
                  <a:pt x="3423" y="7359"/>
                </a:cubicBezTo>
                <a:cubicBezTo>
                  <a:pt x="3506" y="7338"/>
                  <a:pt x="3588" y="7317"/>
                  <a:pt x="3670" y="7297"/>
                </a:cubicBezTo>
                <a:cubicBezTo>
                  <a:pt x="3753" y="7270"/>
                  <a:pt x="3835" y="7244"/>
                  <a:pt x="3917" y="7218"/>
                </a:cubicBezTo>
                <a:cubicBezTo>
                  <a:pt x="4085" y="7165"/>
                  <a:pt x="4253" y="7112"/>
                  <a:pt x="4420" y="7059"/>
                </a:cubicBezTo>
                <a:lnTo>
                  <a:pt x="4420" y="7059"/>
                </a:lnTo>
                <a:cubicBezTo>
                  <a:pt x="4526" y="7023"/>
                  <a:pt x="4632" y="6988"/>
                  <a:pt x="4737" y="6953"/>
                </a:cubicBezTo>
                <a:cubicBezTo>
                  <a:pt x="4846" y="6917"/>
                  <a:pt x="4955" y="6882"/>
                  <a:pt x="5064" y="6847"/>
                </a:cubicBezTo>
                <a:cubicBezTo>
                  <a:pt x="5179" y="6814"/>
                  <a:pt x="5294" y="6782"/>
                  <a:pt x="5408" y="6750"/>
                </a:cubicBezTo>
                <a:cubicBezTo>
                  <a:pt x="5529" y="6717"/>
                  <a:pt x="5650" y="6685"/>
                  <a:pt x="5770" y="6653"/>
                </a:cubicBezTo>
                <a:cubicBezTo>
                  <a:pt x="5894" y="6629"/>
                  <a:pt x="6018" y="6606"/>
                  <a:pt x="6141" y="6583"/>
                </a:cubicBezTo>
                <a:cubicBezTo>
                  <a:pt x="6203" y="6571"/>
                  <a:pt x="6265" y="6559"/>
                  <a:pt x="6326" y="6547"/>
                </a:cubicBezTo>
                <a:cubicBezTo>
                  <a:pt x="6394" y="6538"/>
                  <a:pt x="6461" y="6529"/>
                  <a:pt x="6529" y="6521"/>
                </a:cubicBezTo>
                <a:cubicBezTo>
                  <a:pt x="6594" y="6512"/>
                  <a:pt x="6658" y="6503"/>
                  <a:pt x="6723" y="6494"/>
                </a:cubicBezTo>
                <a:cubicBezTo>
                  <a:pt x="6791" y="6488"/>
                  <a:pt x="6858" y="6482"/>
                  <a:pt x="6926" y="6477"/>
                </a:cubicBezTo>
                <a:cubicBezTo>
                  <a:pt x="6997" y="6474"/>
                  <a:pt x="7067" y="6471"/>
                  <a:pt x="7138" y="6468"/>
                </a:cubicBezTo>
                <a:cubicBezTo>
                  <a:pt x="7208" y="6468"/>
                  <a:pt x="7279" y="6468"/>
                  <a:pt x="7349" y="6468"/>
                </a:cubicBezTo>
                <a:cubicBezTo>
                  <a:pt x="7399" y="6468"/>
                  <a:pt x="7449" y="6468"/>
                  <a:pt x="7499" y="6468"/>
                </a:cubicBezTo>
                <a:cubicBezTo>
                  <a:pt x="7499" y="4353"/>
                  <a:pt x="7499" y="2238"/>
                  <a:pt x="7499" y="123"/>
                </a:cubicBezTo>
                <a:lnTo>
                  <a:pt x="7499" y="123"/>
                </a:lnTo>
                <a:cubicBezTo>
                  <a:pt x="7496" y="108"/>
                  <a:pt x="7494" y="94"/>
                  <a:pt x="7491" y="79"/>
                </a:cubicBezTo>
                <a:cubicBezTo>
                  <a:pt x="7479" y="64"/>
                  <a:pt x="7467" y="50"/>
                  <a:pt x="7455" y="35"/>
                </a:cubicBezTo>
                <a:cubicBezTo>
                  <a:pt x="7443" y="26"/>
                  <a:pt x="7432" y="17"/>
                  <a:pt x="7420" y="8"/>
                </a:cubicBezTo>
                <a:cubicBezTo>
                  <a:pt x="7402" y="5"/>
                  <a:pt x="7385" y="3"/>
                  <a:pt x="7367" y="0"/>
                </a:cubicBezTo>
                <a:cubicBezTo>
                  <a:pt x="4955" y="0"/>
                  <a:pt x="2543" y="0"/>
                  <a:pt x="132" y="0"/>
                </a:cubicBezTo>
                <a:lnTo>
                  <a:pt x="132" y="0"/>
                </a:lnTo>
                <a:cubicBezTo>
                  <a:pt x="114" y="3"/>
                  <a:pt x="96" y="5"/>
                  <a:pt x="79" y="8"/>
                </a:cubicBezTo>
                <a:cubicBezTo>
                  <a:pt x="64" y="17"/>
                  <a:pt x="49" y="26"/>
                  <a:pt x="35" y="35"/>
                </a:cubicBezTo>
                <a:cubicBezTo>
                  <a:pt x="26" y="50"/>
                  <a:pt x="17" y="64"/>
                  <a:pt x="9" y="79"/>
                </a:cubicBezTo>
                <a:cubicBezTo>
                  <a:pt x="6" y="94"/>
                  <a:pt x="3" y="108"/>
                  <a:pt x="0" y="123"/>
                </a:cubicBezTo>
                <a:cubicBezTo>
                  <a:pt x="0" y="2394"/>
                  <a:pt x="0" y="4665"/>
                  <a:pt x="0" y="6936"/>
                </a:cubicBezTo>
                <a:lnTo>
                  <a:pt x="0" y="6936"/>
                </a:lnTo>
                <a:cubicBezTo>
                  <a:pt x="88" y="6965"/>
                  <a:pt x="176" y="6994"/>
                  <a:pt x="265" y="7024"/>
                </a:cubicBezTo>
              </a:path>
            </a:pathLst>
          </a:custGeom>
          <a:solidFill>
            <a:srgbClr val="FFFFFF"/>
          </a:solidFill>
          <a:ln w="9525" cap="flat" cmpd="sng" algn="ctr">
            <a:solidFill>
              <a:srgbClr val="BFBFBF"/>
            </a:solidFill>
            <a:prstDash val="solid"/>
            <a:round/>
            <a:headEnd type="none" w="med" len="med"/>
            <a:tailEnd type="none" w="med" len="med"/>
          </a:ln>
          <a:effectLst>
            <a:outerShdw blurRad="50800" dist="25400" dir="2700000">
              <a:srgbClr val="000000">
                <a:alpha val="20000"/>
              </a:srgbClr>
            </a:outerShdw>
          </a:effectLst>
        </p:spPr>
        <p:txBody>
          <a:bodyPr tIns="91440" rIns="1005840"/>
          <a:lstStyle/>
          <a:p>
            <a:pPr>
              <a:lnSpc>
                <a:spcPct val="90000"/>
              </a:lnSpc>
              <a:defRPr/>
            </a:pPr>
            <a:endParaRPr lang="en-US" sz="1100" dirty="0">
              <a:solidFill>
                <a:srgbClr val="000000"/>
              </a:solidFill>
              <a:latin typeface="Arial" pitchFamily="34" charset="0"/>
              <a:cs typeface="+mn-cs"/>
            </a:endParaRPr>
          </a:p>
        </p:txBody>
      </p:sp>
      <p:sp>
        <p:nvSpPr>
          <p:cNvPr id="11" name="Freeform 1"/>
          <p:cNvSpPr>
            <a:spLocks noChangeArrowheads="1"/>
          </p:cNvSpPr>
          <p:nvPr/>
        </p:nvSpPr>
        <p:spPr bwMode="auto">
          <a:xfrm>
            <a:off x="3046392" y="3420486"/>
            <a:ext cx="6254750" cy="387350"/>
          </a:xfrm>
          <a:custGeom>
            <a:avLst/>
            <a:gdLst>
              <a:gd name="T0" fmla="*/ 5665 w 17374"/>
              <a:gd name="T1" fmla="*/ 0 h 1076"/>
              <a:gd name="T2" fmla="*/ 4871 w 17374"/>
              <a:gd name="T3" fmla="*/ 98 h 1076"/>
              <a:gd name="T4" fmla="*/ 3953 w 17374"/>
              <a:gd name="T5" fmla="*/ 338 h 1076"/>
              <a:gd name="T6" fmla="*/ 2779 w 17374"/>
              <a:gd name="T7" fmla="*/ 710 h 1076"/>
              <a:gd name="T8" fmla="*/ 1888 w 17374"/>
              <a:gd name="T9" fmla="*/ 942 h 1076"/>
              <a:gd name="T10" fmla="*/ 1112 w 17374"/>
              <a:gd name="T11" fmla="*/ 1039 h 1076"/>
              <a:gd name="T12" fmla="*/ 715 w 17374"/>
              <a:gd name="T13" fmla="*/ 1031 h 1076"/>
              <a:gd name="T14" fmla="*/ 9 w 17374"/>
              <a:gd name="T15" fmla="*/ 915 h 1076"/>
              <a:gd name="T16" fmla="*/ 229 w 17374"/>
              <a:gd name="T17" fmla="*/ 1004 h 1076"/>
              <a:gd name="T18" fmla="*/ 953 w 17374"/>
              <a:gd name="T19" fmla="*/ 1075 h 1076"/>
              <a:gd name="T20" fmla="*/ 953 w 17374"/>
              <a:gd name="T21" fmla="*/ 1075 h 1076"/>
              <a:gd name="T22" fmla="*/ 1588 w 17374"/>
              <a:gd name="T23" fmla="*/ 1031 h 1076"/>
              <a:gd name="T24" fmla="*/ 2488 w 17374"/>
              <a:gd name="T25" fmla="*/ 835 h 1076"/>
              <a:gd name="T26" fmla="*/ 3371 w 17374"/>
              <a:gd name="T27" fmla="*/ 559 h 1076"/>
              <a:gd name="T28" fmla="*/ 4562 w 17374"/>
              <a:gd name="T29" fmla="*/ 205 h 1076"/>
              <a:gd name="T30" fmla="*/ 5506 w 17374"/>
              <a:gd name="T31" fmla="*/ 44 h 1076"/>
              <a:gd name="T32" fmla="*/ 5833 w 17374"/>
              <a:gd name="T33" fmla="*/ 36 h 1076"/>
              <a:gd name="T34" fmla="*/ 6000 w 17374"/>
              <a:gd name="T35" fmla="*/ 36 h 1076"/>
              <a:gd name="T36" fmla="*/ 6512 w 17374"/>
              <a:gd name="T37" fmla="*/ 80 h 1076"/>
              <a:gd name="T38" fmla="*/ 7535 w 17374"/>
              <a:gd name="T39" fmla="*/ 293 h 1076"/>
              <a:gd name="T40" fmla="*/ 8533 w 17374"/>
              <a:gd name="T41" fmla="*/ 595 h 1076"/>
              <a:gd name="T42" fmla="*/ 9687 w 17374"/>
              <a:gd name="T43" fmla="*/ 924 h 1076"/>
              <a:gd name="T44" fmla="*/ 10490 w 17374"/>
              <a:gd name="T45" fmla="*/ 1066 h 1076"/>
              <a:gd name="T46" fmla="*/ 10985 w 17374"/>
              <a:gd name="T47" fmla="*/ 1066 h 1076"/>
              <a:gd name="T48" fmla="*/ 11699 w 17374"/>
              <a:gd name="T49" fmla="*/ 942 h 1076"/>
              <a:gd name="T50" fmla="*/ 12696 w 17374"/>
              <a:gd name="T51" fmla="*/ 630 h 1076"/>
              <a:gd name="T52" fmla="*/ 13349 w 17374"/>
              <a:gd name="T53" fmla="*/ 418 h 1076"/>
              <a:gd name="T54" fmla="*/ 14417 w 17374"/>
              <a:gd name="T55" fmla="*/ 151 h 1076"/>
              <a:gd name="T56" fmla="*/ 14999 w 17374"/>
              <a:gd name="T57" fmla="*/ 71 h 1076"/>
              <a:gd name="T58" fmla="*/ 15626 w 17374"/>
              <a:gd name="T59" fmla="*/ 36 h 1076"/>
              <a:gd name="T60" fmla="*/ 15626 w 17374"/>
              <a:gd name="T61" fmla="*/ 0 h 1076"/>
              <a:gd name="T62" fmla="*/ 15202 w 17374"/>
              <a:gd name="T63" fmla="*/ 18 h 1076"/>
              <a:gd name="T64" fmla="*/ 14602 w 17374"/>
              <a:gd name="T65" fmla="*/ 80 h 1076"/>
              <a:gd name="T66" fmla="*/ 13685 w 17374"/>
              <a:gd name="T67" fmla="*/ 285 h 1076"/>
              <a:gd name="T68" fmla="*/ 12688 w 17374"/>
              <a:gd name="T69" fmla="*/ 595 h 1076"/>
              <a:gd name="T70" fmla="*/ 11938 w 17374"/>
              <a:gd name="T71" fmla="*/ 835 h 1076"/>
              <a:gd name="T72" fmla="*/ 11214 w 17374"/>
              <a:gd name="T73" fmla="*/ 1004 h 1076"/>
              <a:gd name="T74" fmla="*/ 10746 w 17374"/>
              <a:gd name="T75" fmla="*/ 1039 h 1076"/>
              <a:gd name="T76" fmla="*/ 10746 w 17374"/>
              <a:gd name="T77" fmla="*/ 1039 h 1076"/>
              <a:gd name="T78" fmla="*/ 10235 w 17374"/>
              <a:gd name="T79" fmla="*/ 995 h 1076"/>
              <a:gd name="T80" fmla="*/ 9414 w 17374"/>
              <a:gd name="T81" fmla="*/ 817 h 1076"/>
              <a:gd name="T82" fmla="*/ 8541 w 17374"/>
              <a:gd name="T83" fmla="*/ 559 h 1076"/>
              <a:gd name="T84" fmla="*/ 7200 w 17374"/>
              <a:gd name="T85" fmla="*/ 178 h 1076"/>
              <a:gd name="T86" fmla="*/ 6344 w 17374"/>
              <a:gd name="T87" fmla="*/ 27 h 1076"/>
              <a:gd name="T88" fmla="*/ 5833 w 17374"/>
              <a:gd name="T89" fmla="*/ 0 h 107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374"/>
              <a:gd name="T136" fmla="*/ 0 h 1076"/>
              <a:gd name="T137" fmla="*/ 17374 w 17374"/>
              <a:gd name="T138" fmla="*/ 1076 h 107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374" h="1076">
                <a:moveTo>
                  <a:pt x="5833" y="0"/>
                </a:moveTo>
                <a:lnTo>
                  <a:pt x="5833" y="0"/>
                </a:lnTo>
                <a:lnTo>
                  <a:pt x="5665" y="0"/>
                </a:lnTo>
                <a:lnTo>
                  <a:pt x="5506" y="9"/>
                </a:lnTo>
                <a:lnTo>
                  <a:pt x="5188" y="44"/>
                </a:lnTo>
                <a:lnTo>
                  <a:pt x="4871" y="98"/>
                </a:lnTo>
                <a:lnTo>
                  <a:pt x="4562" y="169"/>
                </a:lnTo>
                <a:lnTo>
                  <a:pt x="4253" y="249"/>
                </a:lnTo>
                <a:lnTo>
                  <a:pt x="3953" y="338"/>
                </a:lnTo>
                <a:lnTo>
                  <a:pt x="3353" y="525"/>
                </a:lnTo>
                <a:lnTo>
                  <a:pt x="2779" y="710"/>
                </a:lnTo>
                <a:lnTo>
                  <a:pt x="2479" y="799"/>
                </a:lnTo>
                <a:lnTo>
                  <a:pt x="2188" y="879"/>
                </a:lnTo>
                <a:lnTo>
                  <a:pt x="1888" y="942"/>
                </a:lnTo>
                <a:lnTo>
                  <a:pt x="1579" y="995"/>
                </a:lnTo>
                <a:lnTo>
                  <a:pt x="1271" y="1031"/>
                </a:lnTo>
                <a:lnTo>
                  <a:pt x="1112" y="1039"/>
                </a:lnTo>
                <a:lnTo>
                  <a:pt x="953" y="1039"/>
                </a:lnTo>
                <a:lnTo>
                  <a:pt x="715" y="1031"/>
                </a:lnTo>
                <a:lnTo>
                  <a:pt x="476" y="1004"/>
                </a:lnTo>
                <a:lnTo>
                  <a:pt x="238" y="968"/>
                </a:lnTo>
                <a:lnTo>
                  <a:pt x="9" y="915"/>
                </a:lnTo>
                <a:lnTo>
                  <a:pt x="0" y="951"/>
                </a:lnTo>
                <a:lnTo>
                  <a:pt x="229" y="1004"/>
                </a:lnTo>
                <a:lnTo>
                  <a:pt x="468" y="1039"/>
                </a:lnTo>
                <a:lnTo>
                  <a:pt x="706" y="1066"/>
                </a:lnTo>
                <a:lnTo>
                  <a:pt x="953" y="1075"/>
                </a:lnTo>
                <a:lnTo>
                  <a:pt x="1112" y="1075"/>
                </a:lnTo>
                <a:lnTo>
                  <a:pt x="1271" y="1066"/>
                </a:lnTo>
                <a:lnTo>
                  <a:pt x="1588" y="1031"/>
                </a:lnTo>
                <a:lnTo>
                  <a:pt x="1888" y="977"/>
                </a:lnTo>
                <a:lnTo>
                  <a:pt x="2197" y="915"/>
                </a:lnTo>
                <a:lnTo>
                  <a:pt x="2488" y="835"/>
                </a:lnTo>
                <a:lnTo>
                  <a:pt x="2788" y="746"/>
                </a:lnTo>
                <a:lnTo>
                  <a:pt x="3371" y="559"/>
                </a:lnTo>
                <a:lnTo>
                  <a:pt x="3962" y="365"/>
                </a:lnTo>
                <a:lnTo>
                  <a:pt x="4262" y="285"/>
                </a:lnTo>
                <a:lnTo>
                  <a:pt x="4562" y="205"/>
                </a:lnTo>
                <a:lnTo>
                  <a:pt x="4871" y="133"/>
                </a:lnTo>
                <a:lnTo>
                  <a:pt x="5188" y="80"/>
                </a:lnTo>
                <a:lnTo>
                  <a:pt x="5506" y="44"/>
                </a:lnTo>
                <a:lnTo>
                  <a:pt x="5674" y="36"/>
                </a:lnTo>
                <a:lnTo>
                  <a:pt x="5833" y="36"/>
                </a:lnTo>
                <a:lnTo>
                  <a:pt x="6000" y="36"/>
                </a:lnTo>
                <a:lnTo>
                  <a:pt x="6177" y="44"/>
                </a:lnTo>
                <a:lnTo>
                  <a:pt x="6344" y="62"/>
                </a:lnTo>
                <a:lnTo>
                  <a:pt x="6512" y="80"/>
                </a:lnTo>
                <a:lnTo>
                  <a:pt x="6856" y="142"/>
                </a:lnTo>
                <a:lnTo>
                  <a:pt x="7191" y="213"/>
                </a:lnTo>
                <a:lnTo>
                  <a:pt x="7535" y="293"/>
                </a:lnTo>
                <a:lnTo>
                  <a:pt x="7871" y="391"/>
                </a:lnTo>
                <a:lnTo>
                  <a:pt x="8533" y="595"/>
                </a:lnTo>
                <a:lnTo>
                  <a:pt x="9114" y="773"/>
                </a:lnTo>
                <a:lnTo>
                  <a:pt x="9405" y="853"/>
                </a:lnTo>
                <a:lnTo>
                  <a:pt x="9687" y="924"/>
                </a:lnTo>
                <a:lnTo>
                  <a:pt x="9961" y="986"/>
                </a:lnTo>
                <a:lnTo>
                  <a:pt x="10226" y="1031"/>
                </a:lnTo>
                <a:lnTo>
                  <a:pt x="10490" y="1066"/>
                </a:lnTo>
                <a:lnTo>
                  <a:pt x="10746" y="1075"/>
                </a:lnTo>
                <a:lnTo>
                  <a:pt x="10985" y="1066"/>
                </a:lnTo>
                <a:lnTo>
                  <a:pt x="11223" y="1039"/>
                </a:lnTo>
                <a:lnTo>
                  <a:pt x="11461" y="995"/>
                </a:lnTo>
                <a:lnTo>
                  <a:pt x="11699" y="942"/>
                </a:lnTo>
                <a:lnTo>
                  <a:pt x="11946" y="870"/>
                </a:lnTo>
                <a:lnTo>
                  <a:pt x="12193" y="799"/>
                </a:lnTo>
                <a:lnTo>
                  <a:pt x="12696" y="630"/>
                </a:lnTo>
                <a:lnTo>
                  <a:pt x="13014" y="525"/>
                </a:lnTo>
                <a:lnTo>
                  <a:pt x="13349" y="418"/>
                </a:lnTo>
                <a:lnTo>
                  <a:pt x="13693" y="320"/>
                </a:lnTo>
                <a:lnTo>
                  <a:pt x="14046" y="231"/>
                </a:lnTo>
                <a:lnTo>
                  <a:pt x="14417" y="151"/>
                </a:lnTo>
                <a:lnTo>
                  <a:pt x="14611" y="116"/>
                </a:lnTo>
                <a:lnTo>
                  <a:pt x="14805" y="89"/>
                </a:lnTo>
                <a:lnTo>
                  <a:pt x="14999" y="71"/>
                </a:lnTo>
                <a:lnTo>
                  <a:pt x="15202" y="53"/>
                </a:lnTo>
                <a:lnTo>
                  <a:pt x="15414" y="36"/>
                </a:lnTo>
                <a:lnTo>
                  <a:pt x="15626" y="36"/>
                </a:lnTo>
                <a:lnTo>
                  <a:pt x="17373" y="36"/>
                </a:lnTo>
                <a:lnTo>
                  <a:pt x="17373" y="0"/>
                </a:lnTo>
                <a:lnTo>
                  <a:pt x="15626" y="0"/>
                </a:lnTo>
                <a:lnTo>
                  <a:pt x="15414" y="0"/>
                </a:lnTo>
                <a:lnTo>
                  <a:pt x="15202" y="18"/>
                </a:lnTo>
                <a:lnTo>
                  <a:pt x="14999" y="36"/>
                </a:lnTo>
                <a:lnTo>
                  <a:pt x="14796" y="53"/>
                </a:lnTo>
                <a:lnTo>
                  <a:pt x="14602" y="80"/>
                </a:lnTo>
                <a:lnTo>
                  <a:pt x="14408" y="116"/>
                </a:lnTo>
                <a:lnTo>
                  <a:pt x="14038" y="196"/>
                </a:lnTo>
                <a:lnTo>
                  <a:pt x="13685" y="285"/>
                </a:lnTo>
                <a:lnTo>
                  <a:pt x="13341" y="391"/>
                </a:lnTo>
                <a:lnTo>
                  <a:pt x="13005" y="489"/>
                </a:lnTo>
                <a:lnTo>
                  <a:pt x="12688" y="595"/>
                </a:lnTo>
                <a:lnTo>
                  <a:pt x="12185" y="764"/>
                </a:lnTo>
                <a:lnTo>
                  <a:pt x="11938" y="835"/>
                </a:lnTo>
                <a:lnTo>
                  <a:pt x="11699" y="906"/>
                </a:lnTo>
                <a:lnTo>
                  <a:pt x="11452" y="959"/>
                </a:lnTo>
                <a:lnTo>
                  <a:pt x="11214" y="1004"/>
                </a:lnTo>
                <a:lnTo>
                  <a:pt x="10976" y="1031"/>
                </a:lnTo>
                <a:lnTo>
                  <a:pt x="10746" y="1039"/>
                </a:lnTo>
                <a:lnTo>
                  <a:pt x="10490" y="1031"/>
                </a:lnTo>
                <a:lnTo>
                  <a:pt x="10235" y="995"/>
                </a:lnTo>
                <a:lnTo>
                  <a:pt x="9970" y="951"/>
                </a:lnTo>
                <a:lnTo>
                  <a:pt x="9696" y="888"/>
                </a:lnTo>
                <a:lnTo>
                  <a:pt x="9414" y="817"/>
                </a:lnTo>
                <a:lnTo>
                  <a:pt x="9132" y="737"/>
                </a:lnTo>
                <a:lnTo>
                  <a:pt x="8541" y="559"/>
                </a:lnTo>
                <a:lnTo>
                  <a:pt x="7880" y="356"/>
                </a:lnTo>
                <a:lnTo>
                  <a:pt x="7544" y="258"/>
                </a:lnTo>
                <a:lnTo>
                  <a:pt x="7200" y="178"/>
                </a:lnTo>
                <a:lnTo>
                  <a:pt x="6865" y="107"/>
                </a:lnTo>
                <a:lnTo>
                  <a:pt x="6521" y="44"/>
                </a:lnTo>
                <a:lnTo>
                  <a:pt x="6344" y="27"/>
                </a:lnTo>
                <a:lnTo>
                  <a:pt x="6177" y="9"/>
                </a:lnTo>
                <a:lnTo>
                  <a:pt x="6000" y="0"/>
                </a:lnTo>
                <a:lnTo>
                  <a:pt x="5833" y="0"/>
                </a:lnTo>
              </a:path>
            </a:pathLst>
          </a:custGeom>
          <a:noFill/>
          <a:ln w="38100" cap="flat" cmpd="sng" algn="ctr">
            <a:solidFill>
              <a:srgbClr val="00B0DA"/>
            </a:solidFill>
            <a:prstDash val="solid"/>
            <a:round/>
            <a:headEnd type="none" w="med" len="med"/>
            <a:tailEnd type="none" w="med" len="med"/>
          </a:ln>
        </p:spPr>
        <p:txBody>
          <a:bodyPr/>
          <a:lstStyle/>
          <a:p>
            <a:endParaRPr lang="en-US" sz="4400" dirty="0"/>
          </a:p>
        </p:txBody>
      </p:sp>
      <p:sp>
        <p:nvSpPr>
          <p:cNvPr id="12" name="Oval 28"/>
          <p:cNvSpPr>
            <a:spLocks noChangeAspect="1" noChangeArrowheads="1"/>
          </p:cNvSpPr>
          <p:nvPr/>
        </p:nvSpPr>
        <p:spPr bwMode="auto">
          <a:xfrm>
            <a:off x="3878340" y="3560414"/>
            <a:ext cx="255245" cy="255244"/>
          </a:xfrm>
          <a:prstGeom prst="ellipse">
            <a:avLst/>
          </a:prstGeom>
          <a:solidFill>
            <a:srgbClr val="FFFFFF"/>
          </a:solidFill>
          <a:ln w="38100" algn="ctr">
            <a:solidFill>
              <a:srgbClr val="00B0DA"/>
            </a:solidFill>
            <a:round/>
            <a:headEnd/>
            <a:tailEnd/>
          </a:ln>
        </p:spPr>
        <p:txBody>
          <a:bodyPr wrap="none" lIns="0" tIns="0" rIns="0" bIns="0"/>
          <a:lstStyle/>
          <a:p>
            <a:pPr algn="ctr">
              <a:lnSpc>
                <a:spcPct val="90000"/>
              </a:lnSpc>
            </a:pPr>
            <a:r>
              <a:rPr lang="en-US" sz="1400" dirty="0"/>
              <a:t>1</a:t>
            </a:r>
          </a:p>
        </p:txBody>
      </p:sp>
      <p:sp>
        <p:nvSpPr>
          <p:cNvPr id="13" name="Oval 28"/>
          <p:cNvSpPr>
            <a:spLocks noChangeAspect="1" noChangeArrowheads="1"/>
          </p:cNvSpPr>
          <p:nvPr/>
        </p:nvSpPr>
        <p:spPr bwMode="auto">
          <a:xfrm>
            <a:off x="5287746" y="3331483"/>
            <a:ext cx="255245" cy="255244"/>
          </a:xfrm>
          <a:prstGeom prst="ellipse">
            <a:avLst/>
          </a:prstGeom>
          <a:solidFill>
            <a:srgbClr val="FFFFFF"/>
          </a:solidFill>
          <a:ln w="38100" algn="ctr">
            <a:solidFill>
              <a:srgbClr val="00B0DA"/>
            </a:solidFill>
            <a:round/>
            <a:headEnd/>
            <a:tailEnd/>
          </a:ln>
        </p:spPr>
        <p:txBody>
          <a:bodyPr wrap="none" lIns="0" tIns="0" rIns="0" bIns="0"/>
          <a:lstStyle/>
          <a:p>
            <a:pPr algn="ctr">
              <a:lnSpc>
                <a:spcPct val="90000"/>
              </a:lnSpc>
            </a:pPr>
            <a:r>
              <a:rPr lang="en-US" sz="1400" dirty="0"/>
              <a:t>2</a:t>
            </a:r>
          </a:p>
        </p:txBody>
      </p:sp>
      <p:sp>
        <p:nvSpPr>
          <p:cNvPr id="14" name="Oval 28"/>
          <p:cNvSpPr>
            <a:spLocks noChangeAspect="1" noChangeArrowheads="1"/>
          </p:cNvSpPr>
          <p:nvPr/>
        </p:nvSpPr>
        <p:spPr bwMode="auto">
          <a:xfrm>
            <a:off x="7536160" y="3501009"/>
            <a:ext cx="252944" cy="255243"/>
          </a:xfrm>
          <a:prstGeom prst="ellipse">
            <a:avLst/>
          </a:prstGeom>
          <a:solidFill>
            <a:srgbClr val="FFFFFF"/>
          </a:solidFill>
          <a:ln w="38100" algn="ctr">
            <a:solidFill>
              <a:srgbClr val="00B0DA"/>
            </a:solidFill>
            <a:round/>
            <a:headEnd/>
            <a:tailEnd/>
          </a:ln>
        </p:spPr>
        <p:txBody>
          <a:bodyPr wrap="none" lIns="0" tIns="0" rIns="0" bIns="0"/>
          <a:lstStyle/>
          <a:p>
            <a:pPr algn="ctr">
              <a:lnSpc>
                <a:spcPct val="90000"/>
              </a:lnSpc>
            </a:pPr>
            <a:r>
              <a:rPr lang="en-US" sz="1400" dirty="0"/>
              <a:t>3</a:t>
            </a:r>
          </a:p>
        </p:txBody>
      </p:sp>
      <p:sp>
        <p:nvSpPr>
          <p:cNvPr id="16" name="Freeform 2"/>
          <p:cNvSpPr>
            <a:spLocks noChangeAspect="1" noChangeArrowheads="1"/>
          </p:cNvSpPr>
          <p:nvPr/>
        </p:nvSpPr>
        <p:spPr bwMode="auto">
          <a:xfrm>
            <a:off x="2638102" y="4054589"/>
            <a:ext cx="3076336" cy="1773791"/>
          </a:xfrm>
          <a:custGeom>
            <a:avLst/>
            <a:gdLst/>
            <a:ahLst/>
            <a:cxnLst>
              <a:cxn ang="0">
                <a:pos x="3900" y="0"/>
              </a:cxn>
              <a:cxn ang="0">
                <a:pos x="3900" y="0"/>
              </a:cxn>
              <a:cxn ang="0">
                <a:pos x="3644" y="0"/>
              </a:cxn>
              <a:cxn ang="0">
                <a:pos x="3397" y="26"/>
              </a:cxn>
              <a:cxn ang="0">
                <a:pos x="3150" y="62"/>
              </a:cxn>
              <a:cxn ang="0">
                <a:pos x="2912" y="106"/>
              </a:cxn>
              <a:cxn ang="0">
                <a:pos x="2664" y="159"/>
              </a:cxn>
              <a:cxn ang="0">
                <a:pos x="2426" y="221"/>
              </a:cxn>
              <a:cxn ang="0">
                <a:pos x="1950" y="371"/>
              </a:cxn>
              <a:cxn ang="0">
                <a:pos x="1464" y="521"/>
              </a:cxn>
              <a:cxn ang="0">
                <a:pos x="988" y="679"/>
              </a:cxn>
              <a:cxn ang="0">
                <a:pos x="741" y="750"/>
              </a:cxn>
              <a:cxn ang="0">
                <a:pos x="503" y="812"/>
              </a:cxn>
              <a:cxn ang="0">
                <a:pos x="255" y="874"/>
              </a:cxn>
              <a:cxn ang="0">
                <a:pos x="0" y="926"/>
              </a:cxn>
              <a:cxn ang="0">
                <a:pos x="0" y="7086"/>
              </a:cxn>
              <a:cxn ang="0">
                <a:pos x="0" y="7086"/>
              </a:cxn>
              <a:cxn ang="0">
                <a:pos x="8" y="7130"/>
              </a:cxn>
              <a:cxn ang="0">
                <a:pos x="35" y="7174"/>
              </a:cxn>
              <a:cxn ang="0">
                <a:pos x="79" y="7201"/>
              </a:cxn>
              <a:cxn ang="0">
                <a:pos x="132" y="7209"/>
              </a:cxn>
              <a:cxn ang="0">
                <a:pos x="7367" y="7209"/>
              </a:cxn>
              <a:cxn ang="0">
                <a:pos x="7367" y="7209"/>
              </a:cxn>
              <a:cxn ang="0">
                <a:pos x="7420" y="7201"/>
              </a:cxn>
              <a:cxn ang="0">
                <a:pos x="7464" y="7174"/>
              </a:cxn>
              <a:cxn ang="0">
                <a:pos x="7490" y="7130"/>
              </a:cxn>
              <a:cxn ang="0">
                <a:pos x="7499" y="7086"/>
              </a:cxn>
              <a:cxn ang="0">
                <a:pos x="7499" y="829"/>
              </a:cxn>
              <a:cxn ang="0">
                <a:pos x="7499" y="829"/>
              </a:cxn>
              <a:cxn ang="0">
                <a:pos x="7058" y="706"/>
              </a:cxn>
              <a:cxn ang="0">
                <a:pos x="6618" y="573"/>
              </a:cxn>
              <a:cxn ang="0">
                <a:pos x="6168" y="432"/>
              </a:cxn>
              <a:cxn ang="0">
                <a:pos x="5718" y="300"/>
              </a:cxn>
              <a:cxn ang="0">
                <a:pos x="5259" y="176"/>
              </a:cxn>
              <a:cxn ang="0">
                <a:pos x="5038" y="132"/>
              </a:cxn>
              <a:cxn ang="0">
                <a:pos x="4809" y="88"/>
              </a:cxn>
              <a:cxn ang="0">
                <a:pos x="4579" y="44"/>
              </a:cxn>
              <a:cxn ang="0">
                <a:pos x="4350" y="18"/>
              </a:cxn>
              <a:cxn ang="0">
                <a:pos x="4129" y="0"/>
              </a:cxn>
              <a:cxn ang="0">
                <a:pos x="3900" y="0"/>
              </a:cxn>
            </a:cxnLst>
            <a:rect l="0" t="0" r="r" b="b"/>
            <a:pathLst>
              <a:path w="7500" h="7210">
                <a:moveTo>
                  <a:pt x="3900" y="0"/>
                </a:moveTo>
                <a:lnTo>
                  <a:pt x="3900" y="0"/>
                </a:lnTo>
                <a:cubicBezTo>
                  <a:pt x="3814" y="0"/>
                  <a:pt x="3729" y="0"/>
                  <a:pt x="3644" y="0"/>
                </a:cubicBezTo>
                <a:cubicBezTo>
                  <a:pt x="3561" y="9"/>
                  <a:pt x="3479" y="18"/>
                  <a:pt x="3397" y="26"/>
                </a:cubicBezTo>
                <a:cubicBezTo>
                  <a:pt x="3314" y="38"/>
                  <a:pt x="3232" y="50"/>
                  <a:pt x="3150" y="62"/>
                </a:cubicBezTo>
                <a:cubicBezTo>
                  <a:pt x="3070" y="77"/>
                  <a:pt x="2991" y="92"/>
                  <a:pt x="2912" y="106"/>
                </a:cubicBezTo>
                <a:cubicBezTo>
                  <a:pt x="2829" y="124"/>
                  <a:pt x="2746" y="142"/>
                  <a:pt x="2664" y="159"/>
                </a:cubicBezTo>
                <a:cubicBezTo>
                  <a:pt x="2584" y="180"/>
                  <a:pt x="2505" y="201"/>
                  <a:pt x="2426" y="221"/>
                </a:cubicBezTo>
                <a:cubicBezTo>
                  <a:pt x="2267" y="271"/>
                  <a:pt x="2108" y="321"/>
                  <a:pt x="1950" y="371"/>
                </a:cubicBezTo>
                <a:cubicBezTo>
                  <a:pt x="1788" y="421"/>
                  <a:pt x="1626" y="471"/>
                  <a:pt x="1464" y="521"/>
                </a:cubicBezTo>
                <a:cubicBezTo>
                  <a:pt x="1305" y="574"/>
                  <a:pt x="1147" y="627"/>
                  <a:pt x="988" y="679"/>
                </a:cubicBezTo>
                <a:cubicBezTo>
                  <a:pt x="906" y="703"/>
                  <a:pt x="823" y="727"/>
                  <a:pt x="741" y="750"/>
                </a:cubicBezTo>
                <a:cubicBezTo>
                  <a:pt x="662" y="771"/>
                  <a:pt x="582" y="792"/>
                  <a:pt x="503" y="812"/>
                </a:cubicBezTo>
                <a:cubicBezTo>
                  <a:pt x="420" y="833"/>
                  <a:pt x="338" y="854"/>
                  <a:pt x="255" y="874"/>
                </a:cubicBezTo>
                <a:cubicBezTo>
                  <a:pt x="170" y="892"/>
                  <a:pt x="85" y="909"/>
                  <a:pt x="0" y="926"/>
                </a:cubicBezTo>
                <a:cubicBezTo>
                  <a:pt x="0" y="2980"/>
                  <a:pt x="0" y="5033"/>
                  <a:pt x="0" y="7086"/>
                </a:cubicBezTo>
                <a:lnTo>
                  <a:pt x="0" y="7086"/>
                </a:lnTo>
                <a:cubicBezTo>
                  <a:pt x="3" y="7101"/>
                  <a:pt x="5" y="7115"/>
                  <a:pt x="8" y="7130"/>
                </a:cubicBezTo>
                <a:cubicBezTo>
                  <a:pt x="17" y="7145"/>
                  <a:pt x="26" y="7159"/>
                  <a:pt x="35" y="7174"/>
                </a:cubicBezTo>
                <a:cubicBezTo>
                  <a:pt x="50" y="7183"/>
                  <a:pt x="64" y="7192"/>
                  <a:pt x="79" y="7201"/>
                </a:cubicBezTo>
                <a:cubicBezTo>
                  <a:pt x="97" y="7204"/>
                  <a:pt x="114" y="7206"/>
                  <a:pt x="132" y="7209"/>
                </a:cubicBezTo>
                <a:cubicBezTo>
                  <a:pt x="2544" y="7209"/>
                  <a:pt x="4956" y="7209"/>
                  <a:pt x="7367" y="7209"/>
                </a:cubicBezTo>
                <a:lnTo>
                  <a:pt x="7367" y="7209"/>
                </a:lnTo>
                <a:cubicBezTo>
                  <a:pt x="7385" y="7206"/>
                  <a:pt x="7403" y="7204"/>
                  <a:pt x="7420" y="7201"/>
                </a:cubicBezTo>
                <a:cubicBezTo>
                  <a:pt x="7435" y="7192"/>
                  <a:pt x="7450" y="7183"/>
                  <a:pt x="7464" y="7174"/>
                </a:cubicBezTo>
                <a:cubicBezTo>
                  <a:pt x="7473" y="7159"/>
                  <a:pt x="7482" y="7145"/>
                  <a:pt x="7490" y="7130"/>
                </a:cubicBezTo>
                <a:cubicBezTo>
                  <a:pt x="7493" y="7115"/>
                  <a:pt x="7496" y="7101"/>
                  <a:pt x="7499" y="7086"/>
                </a:cubicBezTo>
                <a:cubicBezTo>
                  <a:pt x="7499" y="5000"/>
                  <a:pt x="7499" y="2915"/>
                  <a:pt x="7499" y="829"/>
                </a:cubicBezTo>
                <a:lnTo>
                  <a:pt x="7499" y="829"/>
                </a:lnTo>
                <a:cubicBezTo>
                  <a:pt x="7352" y="788"/>
                  <a:pt x="7205" y="747"/>
                  <a:pt x="7058" y="706"/>
                </a:cubicBezTo>
                <a:cubicBezTo>
                  <a:pt x="6912" y="662"/>
                  <a:pt x="6765" y="618"/>
                  <a:pt x="6618" y="573"/>
                </a:cubicBezTo>
                <a:cubicBezTo>
                  <a:pt x="6468" y="526"/>
                  <a:pt x="6318" y="479"/>
                  <a:pt x="6168" y="432"/>
                </a:cubicBezTo>
                <a:cubicBezTo>
                  <a:pt x="6018" y="388"/>
                  <a:pt x="5868" y="344"/>
                  <a:pt x="5718" y="300"/>
                </a:cubicBezTo>
                <a:cubicBezTo>
                  <a:pt x="5565" y="259"/>
                  <a:pt x="5412" y="218"/>
                  <a:pt x="5259" y="176"/>
                </a:cubicBezTo>
                <a:cubicBezTo>
                  <a:pt x="5185" y="162"/>
                  <a:pt x="5111" y="147"/>
                  <a:pt x="5038" y="132"/>
                </a:cubicBezTo>
                <a:cubicBezTo>
                  <a:pt x="4961" y="118"/>
                  <a:pt x="4885" y="103"/>
                  <a:pt x="4809" y="88"/>
                </a:cubicBezTo>
                <a:cubicBezTo>
                  <a:pt x="4732" y="74"/>
                  <a:pt x="4655" y="59"/>
                  <a:pt x="4579" y="44"/>
                </a:cubicBezTo>
                <a:cubicBezTo>
                  <a:pt x="4502" y="36"/>
                  <a:pt x="4426" y="27"/>
                  <a:pt x="4350" y="18"/>
                </a:cubicBezTo>
                <a:cubicBezTo>
                  <a:pt x="4276" y="12"/>
                  <a:pt x="4202" y="6"/>
                  <a:pt x="4129" y="0"/>
                </a:cubicBezTo>
                <a:cubicBezTo>
                  <a:pt x="4052" y="0"/>
                  <a:pt x="3976" y="0"/>
                  <a:pt x="3900" y="0"/>
                </a:cubicBezTo>
              </a:path>
            </a:pathLst>
          </a:custGeom>
          <a:solidFill>
            <a:srgbClr val="FFFFFF"/>
          </a:solidFill>
          <a:ln w="9525" cap="flat" cmpd="sng" algn="ctr">
            <a:solidFill>
              <a:srgbClr val="BFBFBF"/>
            </a:solidFill>
            <a:prstDash val="solid"/>
            <a:round/>
            <a:headEnd type="none" w="med" len="med"/>
            <a:tailEnd type="none" w="med" len="med"/>
          </a:ln>
          <a:effectLst>
            <a:outerShdw blurRad="50800" dist="25400" dir="2700000">
              <a:srgbClr val="000000">
                <a:alpha val="20000"/>
              </a:srgbClr>
            </a:outerShdw>
          </a:effectLst>
        </p:spPr>
        <p:txBody>
          <a:bodyPr tIns="91440" rIns="1005840"/>
          <a:lstStyle/>
          <a:p>
            <a:pPr>
              <a:lnSpc>
                <a:spcPct val="90000"/>
              </a:lnSpc>
              <a:defRPr/>
            </a:pPr>
            <a:endParaRPr lang="en-US" sz="1100" dirty="0">
              <a:solidFill>
                <a:srgbClr val="000000"/>
              </a:solidFill>
              <a:latin typeface="Arial" pitchFamily="34" charset="0"/>
              <a:cs typeface="+mn-cs"/>
            </a:endParaRPr>
          </a:p>
        </p:txBody>
      </p:sp>
      <p:sp>
        <p:nvSpPr>
          <p:cNvPr id="17" name="Freeform 1"/>
          <p:cNvSpPr>
            <a:spLocks noChangeAspect="1" noChangeArrowheads="1"/>
          </p:cNvSpPr>
          <p:nvPr/>
        </p:nvSpPr>
        <p:spPr bwMode="auto">
          <a:xfrm>
            <a:off x="6019800" y="4065330"/>
            <a:ext cx="3456384" cy="1763049"/>
          </a:xfrm>
          <a:custGeom>
            <a:avLst/>
            <a:gdLst/>
            <a:ahLst/>
            <a:cxnLst>
              <a:cxn ang="0">
                <a:pos x="5586" y="0"/>
              </a:cxn>
              <a:cxn ang="0">
                <a:pos x="5586" y="0"/>
              </a:cxn>
              <a:cxn ang="0">
                <a:pos x="5400" y="0"/>
              </a:cxn>
              <a:cxn ang="0">
                <a:pos x="5215" y="9"/>
              </a:cxn>
              <a:cxn ang="0">
                <a:pos x="5030" y="26"/>
              </a:cxn>
              <a:cxn ang="0">
                <a:pos x="4853" y="44"/>
              </a:cxn>
              <a:cxn ang="0">
                <a:pos x="4509" y="88"/>
              </a:cxn>
              <a:cxn ang="0">
                <a:pos x="4174" y="159"/>
              </a:cxn>
              <a:cxn ang="0">
                <a:pos x="3856" y="238"/>
              </a:cxn>
              <a:cxn ang="0">
                <a:pos x="3538" y="326"/>
              </a:cxn>
              <a:cxn ang="0">
                <a:pos x="3230" y="415"/>
              </a:cxn>
              <a:cxn ang="0">
                <a:pos x="2938" y="512"/>
              </a:cxn>
              <a:cxn ang="0">
                <a:pos x="2356" y="706"/>
              </a:cxn>
              <a:cxn ang="0">
                <a:pos x="2082" y="794"/>
              </a:cxn>
              <a:cxn ang="0">
                <a:pos x="1800" y="865"/>
              </a:cxn>
              <a:cxn ang="0">
                <a:pos x="1526" y="935"/>
              </a:cxn>
              <a:cxn ang="0">
                <a:pos x="1253" y="988"/>
              </a:cxn>
              <a:cxn ang="0">
                <a:pos x="979" y="1015"/>
              </a:cxn>
              <a:cxn ang="0">
                <a:pos x="838" y="1024"/>
              </a:cxn>
              <a:cxn ang="0">
                <a:pos x="697" y="1032"/>
              </a:cxn>
              <a:cxn ang="0">
                <a:pos x="697" y="1032"/>
              </a:cxn>
              <a:cxn ang="0">
                <a:pos x="529" y="1024"/>
              </a:cxn>
              <a:cxn ang="0">
                <a:pos x="353" y="1015"/>
              </a:cxn>
              <a:cxn ang="0">
                <a:pos x="176" y="988"/>
              </a:cxn>
              <a:cxn ang="0">
                <a:pos x="0" y="962"/>
              </a:cxn>
              <a:cxn ang="0">
                <a:pos x="0" y="7086"/>
              </a:cxn>
              <a:cxn ang="0">
                <a:pos x="0" y="7086"/>
              </a:cxn>
              <a:cxn ang="0">
                <a:pos x="9" y="7130"/>
              </a:cxn>
              <a:cxn ang="0">
                <a:pos x="35" y="7174"/>
              </a:cxn>
              <a:cxn ang="0">
                <a:pos x="79" y="7201"/>
              </a:cxn>
              <a:cxn ang="0">
                <a:pos x="132" y="7209"/>
              </a:cxn>
              <a:cxn ang="0">
                <a:pos x="7368" y="7209"/>
              </a:cxn>
              <a:cxn ang="0">
                <a:pos x="7368" y="7209"/>
              </a:cxn>
              <a:cxn ang="0">
                <a:pos x="7421" y="7201"/>
              </a:cxn>
              <a:cxn ang="0">
                <a:pos x="7456" y="7174"/>
              </a:cxn>
              <a:cxn ang="0">
                <a:pos x="7492" y="7130"/>
              </a:cxn>
              <a:cxn ang="0">
                <a:pos x="7500" y="7086"/>
              </a:cxn>
              <a:cxn ang="0">
                <a:pos x="7500" y="0"/>
              </a:cxn>
              <a:cxn ang="0">
                <a:pos x="7500" y="0"/>
              </a:cxn>
              <a:cxn ang="0">
                <a:pos x="5586" y="0"/>
              </a:cxn>
            </a:cxnLst>
            <a:rect l="0" t="0" r="r" b="b"/>
            <a:pathLst>
              <a:path w="7501" h="7210">
                <a:moveTo>
                  <a:pt x="5586" y="0"/>
                </a:moveTo>
                <a:lnTo>
                  <a:pt x="5586" y="0"/>
                </a:lnTo>
                <a:cubicBezTo>
                  <a:pt x="5524" y="0"/>
                  <a:pt x="5462" y="0"/>
                  <a:pt x="5400" y="0"/>
                </a:cubicBezTo>
                <a:cubicBezTo>
                  <a:pt x="5338" y="3"/>
                  <a:pt x="5277" y="6"/>
                  <a:pt x="5215" y="9"/>
                </a:cubicBezTo>
                <a:cubicBezTo>
                  <a:pt x="5153" y="15"/>
                  <a:pt x="5092" y="21"/>
                  <a:pt x="5030" y="26"/>
                </a:cubicBezTo>
                <a:cubicBezTo>
                  <a:pt x="4971" y="32"/>
                  <a:pt x="4912" y="38"/>
                  <a:pt x="4853" y="44"/>
                </a:cubicBezTo>
                <a:cubicBezTo>
                  <a:pt x="4738" y="59"/>
                  <a:pt x="4624" y="74"/>
                  <a:pt x="4509" y="88"/>
                </a:cubicBezTo>
                <a:cubicBezTo>
                  <a:pt x="4398" y="112"/>
                  <a:pt x="4286" y="136"/>
                  <a:pt x="4174" y="159"/>
                </a:cubicBezTo>
                <a:cubicBezTo>
                  <a:pt x="4068" y="186"/>
                  <a:pt x="3962" y="212"/>
                  <a:pt x="3856" y="238"/>
                </a:cubicBezTo>
                <a:cubicBezTo>
                  <a:pt x="3750" y="268"/>
                  <a:pt x="3644" y="297"/>
                  <a:pt x="3538" y="326"/>
                </a:cubicBezTo>
                <a:cubicBezTo>
                  <a:pt x="3436" y="356"/>
                  <a:pt x="3333" y="386"/>
                  <a:pt x="3230" y="415"/>
                </a:cubicBezTo>
                <a:cubicBezTo>
                  <a:pt x="3133" y="448"/>
                  <a:pt x="3036" y="480"/>
                  <a:pt x="2938" y="512"/>
                </a:cubicBezTo>
                <a:cubicBezTo>
                  <a:pt x="2744" y="577"/>
                  <a:pt x="2550" y="642"/>
                  <a:pt x="2356" y="706"/>
                </a:cubicBezTo>
                <a:cubicBezTo>
                  <a:pt x="2265" y="736"/>
                  <a:pt x="2174" y="765"/>
                  <a:pt x="2082" y="794"/>
                </a:cubicBezTo>
                <a:cubicBezTo>
                  <a:pt x="1988" y="818"/>
                  <a:pt x="1894" y="842"/>
                  <a:pt x="1800" y="865"/>
                </a:cubicBezTo>
                <a:cubicBezTo>
                  <a:pt x="1709" y="889"/>
                  <a:pt x="1618" y="912"/>
                  <a:pt x="1526" y="935"/>
                </a:cubicBezTo>
                <a:cubicBezTo>
                  <a:pt x="1435" y="953"/>
                  <a:pt x="1344" y="971"/>
                  <a:pt x="1253" y="988"/>
                </a:cubicBezTo>
                <a:cubicBezTo>
                  <a:pt x="1162" y="997"/>
                  <a:pt x="1071" y="1006"/>
                  <a:pt x="979" y="1015"/>
                </a:cubicBezTo>
                <a:cubicBezTo>
                  <a:pt x="932" y="1018"/>
                  <a:pt x="885" y="1021"/>
                  <a:pt x="838" y="1024"/>
                </a:cubicBezTo>
                <a:cubicBezTo>
                  <a:pt x="791" y="1027"/>
                  <a:pt x="744" y="1030"/>
                  <a:pt x="697" y="1032"/>
                </a:cubicBezTo>
                <a:lnTo>
                  <a:pt x="697" y="1032"/>
                </a:lnTo>
                <a:cubicBezTo>
                  <a:pt x="641" y="1030"/>
                  <a:pt x="585" y="1027"/>
                  <a:pt x="529" y="1024"/>
                </a:cubicBezTo>
                <a:cubicBezTo>
                  <a:pt x="471" y="1021"/>
                  <a:pt x="412" y="1018"/>
                  <a:pt x="353" y="1015"/>
                </a:cubicBezTo>
                <a:cubicBezTo>
                  <a:pt x="294" y="1006"/>
                  <a:pt x="235" y="997"/>
                  <a:pt x="176" y="988"/>
                </a:cubicBezTo>
                <a:cubicBezTo>
                  <a:pt x="118" y="980"/>
                  <a:pt x="59" y="971"/>
                  <a:pt x="0" y="962"/>
                </a:cubicBezTo>
                <a:cubicBezTo>
                  <a:pt x="0" y="3004"/>
                  <a:pt x="0" y="5045"/>
                  <a:pt x="0" y="7086"/>
                </a:cubicBezTo>
                <a:lnTo>
                  <a:pt x="0" y="7086"/>
                </a:lnTo>
                <a:cubicBezTo>
                  <a:pt x="3" y="7101"/>
                  <a:pt x="6" y="7115"/>
                  <a:pt x="9" y="7130"/>
                </a:cubicBezTo>
                <a:cubicBezTo>
                  <a:pt x="18" y="7145"/>
                  <a:pt x="27" y="7159"/>
                  <a:pt x="35" y="7174"/>
                </a:cubicBezTo>
                <a:cubicBezTo>
                  <a:pt x="50" y="7183"/>
                  <a:pt x="65" y="7192"/>
                  <a:pt x="79" y="7201"/>
                </a:cubicBezTo>
                <a:cubicBezTo>
                  <a:pt x="97" y="7204"/>
                  <a:pt x="115" y="7206"/>
                  <a:pt x="132" y="7209"/>
                </a:cubicBezTo>
                <a:cubicBezTo>
                  <a:pt x="2544" y="7209"/>
                  <a:pt x="4956" y="7209"/>
                  <a:pt x="7368" y="7209"/>
                </a:cubicBezTo>
                <a:lnTo>
                  <a:pt x="7368" y="7209"/>
                </a:lnTo>
                <a:cubicBezTo>
                  <a:pt x="7386" y="7206"/>
                  <a:pt x="7403" y="7204"/>
                  <a:pt x="7421" y="7201"/>
                </a:cubicBezTo>
                <a:cubicBezTo>
                  <a:pt x="7433" y="7192"/>
                  <a:pt x="7444" y="7183"/>
                  <a:pt x="7456" y="7174"/>
                </a:cubicBezTo>
                <a:cubicBezTo>
                  <a:pt x="7468" y="7159"/>
                  <a:pt x="7480" y="7145"/>
                  <a:pt x="7492" y="7130"/>
                </a:cubicBezTo>
                <a:cubicBezTo>
                  <a:pt x="7495" y="7115"/>
                  <a:pt x="7497" y="7101"/>
                  <a:pt x="7500" y="7086"/>
                </a:cubicBezTo>
                <a:cubicBezTo>
                  <a:pt x="7500" y="4724"/>
                  <a:pt x="7500" y="2362"/>
                  <a:pt x="7500" y="0"/>
                </a:cubicBezTo>
                <a:lnTo>
                  <a:pt x="7500" y="0"/>
                </a:lnTo>
                <a:cubicBezTo>
                  <a:pt x="6862" y="0"/>
                  <a:pt x="6224" y="0"/>
                  <a:pt x="5586" y="0"/>
                </a:cubicBezTo>
              </a:path>
            </a:pathLst>
          </a:custGeom>
          <a:solidFill>
            <a:srgbClr val="FFFFFF"/>
          </a:solidFill>
          <a:ln w="9525" cap="flat" cmpd="sng" algn="ctr">
            <a:solidFill>
              <a:srgbClr val="BFBFBF"/>
            </a:solidFill>
            <a:prstDash val="solid"/>
            <a:round/>
            <a:headEnd type="none" w="med" len="med"/>
            <a:tailEnd type="none" w="med" len="med"/>
          </a:ln>
          <a:effectLst>
            <a:outerShdw blurRad="50800" dist="25400" dir="2700000">
              <a:srgbClr val="000000">
                <a:alpha val="20000"/>
              </a:srgbClr>
            </a:outerShdw>
          </a:effectLst>
        </p:spPr>
        <p:txBody>
          <a:bodyPr tIns="91440" rIns="1005840"/>
          <a:lstStyle/>
          <a:p>
            <a:pPr>
              <a:lnSpc>
                <a:spcPct val="90000"/>
              </a:lnSpc>
              <a:defRPr/>
            </a:pPr>
            <a:endParaRPr lang="en-US" sz="1100" dirty="0">
              <a:solidFill>
                <a:srgbClr val="000000"/>
              </a:solidFill>
              <a:latin typeface="Arial" pitchFamily="34" charset="0"/>
              <a:cs typeface="+mn-cs"/>
            </a:endParaRPr>
          </a:p>
        </p:txBody>
      </p:sp>
      <p:sp>
        <p:nvSpPr>
          <p:cNvPr id="18" name="TextBox 56"/>
          <p:cNvSpPr txBox="1">
            <a:spLocks noChangeArrowheads="1"/>
          </p:cNvSpPr>
          <p:nvPr/>
        </p:nvSpPr>
        <p:spPr bwMode="auto">
          <a:xfrm>
            <a:off x="2160361" y="1484785"/>
            <a:ext cx="1633647" cy="1723231"/>
          </a:xfrm>
          <a:prstGeom prst="rect">
            <a:avLst/>
          </a:prstGeom>
          <a:noFill/>
          <a:ln w="9525">
            <a:noFill/>
            <a:miter lim="800000"/>
            <a:headEnd/>
            <a:tailEnd/>
          </a:ln>
        </p:spPr>
        <p:txBody>
          <a:bodyPr tIns="64008" bIns="64008"/>
          <a:lstStyle/>
          <a:p>
            <a:pPr>
              <a:lnSpc>
                <a:spcPct val="90000"/>
              </a:lnSpc>
            </a:pPr>
            <a:r>
              <a:rPr lang="en-US" sz="1600" dirty="0">
                <a:solidFill>
                  <a:schemeClr val="tx2"/>
                </a:solidFill>
              </a:rPr>
              <a:t>Stay current on z/TPF and migrate/exploit z13 to improve performance scale</a:t>
            </a:r>
          </a:p>
        </p:txBody>
      </p:sp>
      <p:sp>
        <p:nvSpPr>
          <p:cNvPr id="19" name="TextBox 56"/>
          <p:cNvSpPr txBox="1">
            <a:spLocks noChangeArrowheads="1"/>
          </p:cNvSpPr>
          <p:nvPr/>
        </p:nvSpPr>
        <p:spPr bwMode="auto">
          <a:xfrm>
            <a:off x="5056871" y="1489746"/>
            <a:ext cx="1519749" cy="1723231"/>
          </a:xfrm>
          <a:prstGeom prst="rect">
            <a:avLst/>
          </a:prstGeom>
          <a:noFill/>
          <a:ln w="9525">
            <a:noFill/>
            <a:miter lim="800000"/>
            <a:headEnd/>
            <a:tailEnd/>
          </a:ln>
        </p:spPr>
        <p:txBody>
          <a:bodyPr tIns="64008" bIns="64008"/>
          <a:lstStyle/>
          <a:p>
            <a:r>
              <a:rPr lang="en-US" sz="1600" dirty="0">
                <a:solidFill>
                  <a:schemeClr val="tx2"/>
                </a:solidFill>
              </a:rPr>
              <a:t>Provide easy access to TPF data using MongoDB or SQL </a:t>
            </a:r>
          </a:p>
        </p:txBody>
      </p:sp>
      <p:sp>
        <p:nvSpPr>
          <p:cNvPr id="20" name="TextBox 56"/>
          <p:cNvSpPr txBox="1">
            <a:spLocks noChangeArrowheads="1"/>
          </p:cNvSpPr>
          <p:nvPr/>
        </p:nvSpPr>
        <p:spPr bwMode="auto">
          <a:xfrm>
            <a:off x="2710110" y="4365104"/>
            <a:ext cx="1866903" cy="1162544"/>
          </a:xfrm>
          <a:prstGeom prst="rect">
            <a:avLst/>
          </a:prstGeom>
          <a:noFill/>
          <a:ln w="9525">
            <a:noFill/>
            <a:miter lim="800000"/>
            <a:headEnd/>
            <a:tailEnd/>
          </a:ln>
        </p:spPr>
        <p:txBody>
          <a:bodyPr tIns="64008" bIns="64008"/>
          <a:lstStyle/>
          <a:p>
            <a:pPr lvl="0">
              <a:lnSpc>
                <a:spcPct val="90000"/>
              </a:lnSpc>
            </a:pPr>
            <a:r>
              <a:rPr lang="en-US" sz="1600" dirty="0">
                <a:solidFill>
                  <a:schemeClr val="tx2"/>
                </a:solidFill>
              </a:rPr>
              <a:t>API enable TPF applications to deliver value to your business fast w/ REST/JSON</a:t>
            </a:r>
          </a:p>
        </p:txBody>
      </p:sp>
      <p:sp>
        <p:nvSpPr>
          <p:cNvPr id="21" name="TextBox 56"/>
          <p:cNvSpPr txBox="1">
            <a:spLocks noChangeArrowheads="1"/>
          </p:cNvSpPr>
          <p:nvPr/>
        </p:nvSpPr>
        <p:spPr bwMode="auto">
          <a:xfrm>
            <a:off x="7104112" y="4365105"/>
            <a:ext cx="2357264" cy="766963"/>
          </a:xfrm>
          <a:prstGeom prst="rect">
            <a:avLst/>
          </a:prstGeom>
          <a:noFill/>
          <a:ln w="9525">
            <a:noFill/>
            <a:miter lim="800000"/>
            <a:headEnd/>
            <a:tailEnd/>
          </a:ln>
        </p:spPr>
        <p:txBody>
          <a:bodyPr tIns="64008" bIns="64008"/>
          <a:lstStyle/>
          <a:p>
            <a:r>
              <a:rPr lang="en-US" sz="1600" dirty="0">
                <a:solidFill>
                  <a:schemeClr val="tx2"/>
                </a:solidFill>
              </a:rPr>
              <a:t>Begin using Java to progressively modernize TPF applications and to create new applications</a:t>
            </a:r>
          </a:p>
        </p:txBody>
      </p:sp>
      <p:sp>
        <p:nvSpPr>
          <p:cNvPr id="22" name="Oval 28"/>
          <p:cNvSpPr>
            <a:spLocks noChangeAspect="1" noChangeArrowheads="1"/>
          </p:cNvSpPr>
          <p:nvPr/>
        </p:nvSpPr>
        <p:spPr bwMode="auto">
          <a:xfrm>
            <a:off x="8407607" y="3348226"/>
            <a:ext cx="224703" cy="226745"/>
          </a:xfrm>
          <a:prstGeom prst="ellipse">
            <a:avLst/>
          </a:prstGeom>
          <a:solidFill>
            <a:srgbClr val="FFFFFF"/>
          </a:solidFill>
          <a:ln w="38100" algn="ctr">
            <a:solidFill>
              <a:srgbClr val="00B0DA"/>
            </a:solidFill>
            <a:round/>
            <a:headEnd/>
            <a:tailEnd/>
          </a:ln>
        </p:spPr>
        <p:txBody>
          <a:bodyPr wrap="none" lIns="0" tIns="0" rIns="0" bIns="0"/>
          <a:lstStyle/>
          <a:p>
            <a:pPr algn="ctr">
              <a:lnSpc>
                <a:spcPct val="90000"/>
              </a:lnSpc>
            </a:pPr>
            <a:r>
              <a:rPr lang="en-US" sz="1400" dirty="0"/>
              <a:t>4</a:t>
            </a:r>
          </a:p>
        </p:txBody>
      </p:sp>
      <p:cxnSp>
        <p:nvCxnSpPr>
          <p:cNvPr id="23" name="Straight Connector 22"/>
          <p:cNvCxnSpPr/>
          <p:nvPr/>
        </p:nvCxnSpPr>
        <p:spPr>
          <a:xfrm flipV="1">
            <a:off x="8559591" y="2793988"/>
            <a:ext cx="0" cy="602911"/>
          </a:xfrm>
          <a:prstGeom prst="line">
            <a:avLst/>
          </a:prstGeom>
          <a:ln>
            <a:solidFill>
              <a:srgbClr val="00B0DA"/>
            </a:solidFill>
          </a:ln>
        </p:spPr>
        <p:style>
          <a:lnRef idx="1">
            <a:schemeClr val="accent1"/>
          </a:lnRef>
          <a:fillRef idx="0">
            <a:schemeClr val="accent1"/>
          </a:fillRef>
          <a:effectRef idx="0">
            <a:schemeClr val="accent1"/>
          </a:effectRef>
          <a:fontRef idx="minor">
            <a:schemeClr val="tx1"/>
          </a:fontRef>
        </p:style>
      </p:cxnSp>
      <p:sp>
        <p:nvSpPr>
          <p:cNvPr id="24" name="Freeform 4"/>
          <p:cNvSpPr>
            <a:spLocks noChangeAspect="1" noChangeArrowheads="1"/>
          </p:cNvSpPr>
          <p:nvPr/>
        </p:nvSpPr>
        <p:spPr bwMode="auto">
          <a:xfrm>
            <a:off x="7569696" y="1497209"/>
            <a:ext cx="2183904" cy="1610521"/>
          </a:xfrm>
          <a:custGeom>
            <a:avLst/>
            <a:gdLst/>
            <a:ahLst/>
            <a:cxnLst>
              <a:cxn ang="0">
                <a:pos x="265" y="7024"/>
              </a:cxn>
              <a:cxn ang="0">
                <a:pos x="265" y="7024"/>
              </a:cxn>
              <a:cxn ang="0">
                <a:pos x="846" y="7200"/>
              </a:cxn>
              <a:cxn ang="0">
                <a:pos x="1128" y="7280"/>
              </a:cxn>
              <a:cxn ang="0">
                <a:pos x="1411" y="7350"/>
              </a:cxn>
              <a:cxn ang="0">
                <a:pos x="1684" y="7412"/>
              </a:cxn>
              <a:cxn ang="0">
                <a:pos x="1958" y="7456"/>
              </a:cxn>
              <a:cxn ang="0">
                <a:pos x="2214" y="7483"/>
              </a:cxn>
              <a:cxn ang="0">
                <a:pos x="2470" y="7500"/>
              </a:cxn>
              <a:cxn ang="0">
                <a:pos x="2470" y="7500"/>
              </a:cxn>
              <a:cxn ang="0">
                <a:pos x="2708" y="7491"/>
              </a:cxn>
              <a:cxn ang="0">
                <a:pos x="2937" y="7456"/>
              </a:cxn>
              <a:cxn ang="0">
                <a:pos x="3184" y="7421"/>
              </a:cxn>
              <a:cxn ang="0">
                <a:pos x="3423" y="7359"/>
              </a:cxn>
              <a:cxn ang="0">
                <a:pos x="3670" y="7297"/>
              </a:cxn>
              <a:cxn ang="0">
                <a:pos x="3917" y="7218"/>
              </a:cxn>
              <a:cxn ang="0">
                <a:pos x="4420" y="7059"/>
              </a:cxn>
              <a:cxn ang="0">
                <a:pos x="4420" y="7059"/>
              </a:cxn>
              <a:cxn ang="0">
                <a:pos x="4737" y="6953"/>
              </a:cxn>
              <a:cxn ang="0">
                <a:pos x="5064" y="6847"/>
              </a:cxn>
              <a:cxn ang="0">
                <a:pos x="5408" y="6750"/>
              </a:cxn>
              <a:cxn ang="0">
                <a:pos x="5770" y="6653"/>
              </a:cxn>
              <a:cxn ang="0">
                <a:pos x="6141" y="6583"/>
              </a:cxn>
              <a:cxn ang="0">
                <a:pos x="6326" y="6547"/>
              </a:cxn>
              <a:cxn ang="0">
                <a:pos x="6529" y="6521"/>
              </a:cxn>
              <a:cxn ang="0">
                <a:pos x="6723" y="6494"/>
              </a:cxn>
              <a:cxn ang="0">
                <a:pos x="6926" y="6477"/>
              </a:cxn>
              <a:cxn ang="0">
                <a:pos x="7138" y="6468"/>
              </a:cxn>
              <a:cxn ang="0">
                <a:pos x="7349" y="6468"/>
              </a:cxn>
              <a:cxn ang="0">
                <a:pos x="7499" y="6468"/>
              </a:cxn>
              <a:cxn ang="0">
                <a:pos x="7499" y="123"/>
              </a:cxn>
              <a:cxn ang="0">
                <a:pos x="7499" y="123"/>
              </a:cxn>
              <a:cxn ang="0">
                <a:pos x="7491" y="79"/>
              </a:cxn>
              <a:cxn ang="0">
                <a:pos x="7455" y="35"/>
              </a:cxn>
              <a:cxn ang="0">
                <a:pos x="7420" y="8"/>
              </a:cxn>
              <a:cxn ang="0">
                <a:pos x="7367" y="0"/>
              </a:cxn>
              <a:cxn ang="0">
                <a:pos x="132" y="0"/>
              </a:cxn>
              <a:cxn ang="0">
                <a:pos x="132" y="0"/>
              </a:cxn>
              <a:cxn ang="0">
                <a:pos x="79" y="8"/>
              </a:cxn>
              <a:cxn ang="0">
                <a:pos x="35" y="35"/>
              </a:cxn>
              <a:cxn ang="0">
                <a:pos x="9" y="79"/>
              </a:cxn>
              <a:cxn ang="0">
                <a:pos x="0" y="123"/>
              </a:cxn>
              <a:cxn ang="0">
                <a:pos x="0" y="6936"/>
              </a:cxn>
              <a:cxn ang="0">
                <a:pos x="0" y="6936"/>
              </a:cxn>
              <a:cxn ang="0">
                <a:pos x="265" y="7024"/>
              </a:cxn>
            </a:cxnLst>
            <a:rect l="0" t="0" r="r" b="b"/>
            <a:pathLst>
              <a:path w="7500" h="7501">
                <a:moveTo>
                  <a:pt x="265" y="7024"/>
                </a:moveTo>
                <a:lnTo>
                  <a:pt x="265" y="7024"/>
                </a:lnTo>
                <a:cubicBezTo>
                  <a:pt x="459" y="7082"/>
                  <a:pt x="652" y="7141"/>
                  <a:pt x="846" y="7200"/>
                </a:cubicBezTo>
                <a:cubicBezTo>
                  <a:pt x="940" y="7226"/>
                  <a:pt x="1034" y="7253"/>
                  <a:pt x="1128" y="7280"/>
                </a:cubicBezTo>
                <a:cubicBezTo>
                  <a:pt x="1223" y="7303"/>
                  <a:pt x="1317" y="7326"/>
                  <a:pt x="1411" y="7350"/>
                </a:cubicBezTo>
                <a:cubicBezTo>
                  <a:pt x="1502" y="7370"/>
                  <a:pt x="1593" y="7391"/>
                  <a:pt x="1684" y="7412"/>
                </a:cubicBezTo>
                <a:cubicBezTo>
                  <a:pt x="1776" y="7426"/>
                  <a:pt x="1867" y="7441"/>
                  <a:pt x="1958" y="7456"/>
                </a:cubicBezTo>
                <a:cubicBezTo>
                  <a:pt x="2044" y="7465"/>
                  <a:pt x="2129" y="7474"/>
                  <a:pt x="2214" y="7483"/>
                </a:cubicBezTo>
                <a:cubicBezTo>
                  <a:pt x="2300" y="7488"/>
                  <a:pt x="2385" y="7494"/>
                  <a:pt x="2470" y="7500"/>
                </a:cubicBezTo>
                <a:lnTo>
                  <a:pt x="2470" y="7500"/>
                </a:lnTo>
                <a:cubicBezTo>
                  <a:pt x="2550" y="7497"/>
                  <a:pt x="2629" y="7494"/>
                  <a:pt x="2708" y="7491"/>
                </a:cubicBezTo>
                <a:cubicBezTo>
                  <a:pt x="2785" y="7479"/>
                  <a:pt x="2861" y="7467"/>
                  <a:pt x="2937" y="7456"/>
                </a:cubicBezTo>
                <a:cubicBezTo>
                  <a:pt x="3020" y="7444"/>
                  <a:pt x="3102" y="7432"/>
                  <a:pt x="3184" y="7421"/>
                </a:cubicBezTo>
                <a:cubicBezTo>
                  <a:pt x="3264" y="7400"/>
                  <a:pt x="3344" y="7379"/>
                  <a:pt x="3423" y="7359"/>
                </a:cubicBezTo>
                <a:cubicBezTo>
                  <a:pt x="3506" y="7338"/>
                  <a:pt x="3588" y="7317"/>
                  <a:pt x="3670" y="7297"/>
                </a:cubicBezTo>
                <a:cubicBezTo>
                  <a:pt x="3753" y="7270"/>
                  <a:pt x="3835" y="7244"/>
                  <a:pt x="3917" y="7218"/>
                </a:cubicBezTo>
                <a:cubicBezTo>
                  <a:pt x="4085" y="7165"/>
                  <a:pt x="4253" y="7112"/>
                  <a:pt x="4420" y="7059"/>
                </a:cubicBezTo>
                <a:lnTo>
                  <a:pt x="4420" y="7059"/>
                </a:lnTo>
                <a:cubicBezTo>
                  <a:pt x="4526" y="7023"/>
                  <a:pt x="4632" y="6988"/>
                  <a:pt x="4737" y="6953"/>
                </a:cubicBezTo>
                <a:cubicBezTo>
                  <a:pt x="4846" y="6917"/>
                  <a:pt x="4955" y="6882"/>
                  <a:pt x="5064" y="6847"/>
                </a:cubicBezTo>
                <a:cubicBezTo>
                  <a:pt x="5179" y="6814"/>
                  <a:pt x="5294" y="6782"/>
                  <a:pt x="5408" y="6750"/>
                </a:cubicBezTo>
                <a:cubicBezTo>
                  <a:pt x="5529" y="6717"/>
                  <a:pt x="5650" y="6685"/>
                  <a:pt x="5770" y="6653"/>
                </a:cubicBezTo>
                <a:cubicBezTo>
                  <a:pt x="5894" y="6629"/>
                  <a:pt x="6018" y="6606"/>
                  <a:pt x="6141" y="6583"/>
                </a:cubicBezTo>
                <a:cubicBezTo>
                  <a:pt x="6203" y="6571"/>
                  <a:pt x="6265" y="6559"/>
                  <a:pt x="6326" y="6547"/>
                </a:cubicBezTo>
                <a:cubicBezTo>
                  <a:pt x="6394" y="6538"/>
                  <a:pt x="6461" y="6529"/>
                  <a:pt x="6529" y="6521"/>
                </a:cubicBezTo>
                <a:cubicBezTo>
                  <a:pt x="6594" y="6512"/>
                  <a:pt x="6658" y="6503"/>
                  <a:pt x="6723" y="6494"/>
                </a:cubicBezTo>
                <a:cubicBezTo>
                  <a:pt x="6791" y="6488"/>
                  <a:pt x="6858" y="6482"/>
                  <a:pt x="6926" y="6477"/>
                </a:cubicBezTo>
                <a:cubicBezTo>
                  <a:pt x="6997" y="6474"/>
                  <a:pt x="7067" y="6471"/>
                  <a:pt x="7138" y="6468"/>
                </a:cubicBezTo>
                <a:cubicBezTo>
                  <a:pt x="7208" y="6468"/>
                  <a:pt x="7279" y="6468"/>
                  <a:pt x="7349" y="6468"/>
                </a:cubicBezTo>
                <a:cubicBezTo>
                  <a:pt x="7399" y="6468"/>
                  <a:pt x="7449" y="6468"/>
                  <a:pt x="7499" y="6468"/>
                </a:cubicBezTo>
                <a:cubicBezTo>
                  <a:pt x="7499" y="4353"/>
                  <a:pt x="7499" y="2238"/>
                  <a:pt x="7499" y="123"/>
                </a:cubicBezTo>
                <a:lnTo>
                  <a:pt x="7499" y="123"/>
                </a:lnTo>
                <a:cubicBezTo>
                  <a:pt x="7496" y="108"/>
                  <a:pt x="7494" y="94"/>
                  <a:pt x="7491" y="79"/>
                </a:cubicBezTo>
                <a:cubicBezTo>
                  <a:pt x="7479" y="64"/>
                  <a:pt x="7467" y="50"/>
                  <a:pt x="7455" y="35"/>
                </a:cubicBezTo>
                <a:cubicBezTo>
                  <a:pt x="7443" y="26"/>
                  <a:pt x="7432" y="17"/>
                  <a:pt x="7420" y="8"/>
                </a:cubicBezTo>
                <a:cubicBezTo>
                  <a:pt x="7402" y="5"/>
                  <a:pt x="7385" y="3"/>
                  <a:pt x="7367" y="0"/>
                </a:cubicBezTo>
                <a:cubicBezTo>
                  <a:pt x="4955" y="0"/>
                  <a:pt x="2543" y="0"/>
                  <a:pt x="132" y="0"/>
                </a:cubicBezTo>
                <a:lnTo>
                  <a:pt x="132" y="0"/>
                </a:lnTo>
                <a:cubicBezTo>
                  <a:pt x="114" y="3"/>
                  <a:pt x="96" y="5"/>
                  <a:pt x="79" y="8"/>
                </a:cubicBezTo>
                <a:cubicBezTo>
                  <a:pt x="64" y="17"/>
                  <a:pt x="49" y="26"/>
                  <a:pt x="35" y="35"/>
                </a:cubicBezTo>
                <a:cubicBezTo>
                  <a:pt x="26" y="50"/>
                  <a:pt x="17" y="64"/>
                  <a:pt x="9" y="79"/>
                </a:cubicBezTo>
                <a:cubicBezTo>
                  <a:pt x="6" y="94"/>
                  <a:pt x="3" y="108"/>
                  <a:pt x="0" y="123"/>
                </a:cubicBezTo>
                <a:cubicBezTo>
                  <a:pt x="0" y="2394"/>
                  <a:pt x="0" y="4665"/>
                  <a:pt x="0" y="6936"/>
                </a:cubicBezTo>
                <a:lnTo>
                  <a:pt x="0" y="6936"/>
                </a:lnTo>
                <a:cubicBezTo>
                  <a:pt x="88" y="6965"/>
                  <a:pt x="176" y="6994"/>
                  <a:pt x="265" y="7024"/>
                </a:cubicBezTo>
              </a:path>
            </a:pathLst>
          </a:custGeom>
          <a:solidFill>
            <a:srgbClr val="FFFFFF"/>
          </a:solidFill>
          <a:ln w="9525" cap="flat" cmpd="sng" algn="ctr">
            <a:solidFill>
              <a:srgbClr val="BFBFBF"/>
            </a:solidFill>
            <a:prstDash val="solid"/>
            <a:round/>
            <a:headEnd type="none" w="med" len="med"/>
            <a:tailEnd type="none" w="med" len="med"/>
          </a:ln>
          <a:effectLst>
            <a:outerShdw blurRad="50800" dist="25400" dir="2700000">
              <a:srgbClr val="000000">
                <a:alpha val="20000"/>
              </a:srgbClr>
            </a:outerShdw>
          </a:effectLst>
        </p:spPr>
        <p:txBody>
          <a:bodyPr tIns="91440" rIns="1005840"/>
          <a:lstStyle/>
          <a:p>
            <a:pPr>
              <a:lnSpc>
                <a:spcPct val="90000"/>
              </a:lnSpc>
              <a:defRPr/>
            </a:pPr>
            <a:endParaRPr lang="en-US" sz="1100" dirty="0">
              <a:solidFill>
                <a:srgbClr val="000000"/>
              </a:solidFill>
              <a:latin typeface="Arial" pitchFamily="34" charset="0"/>
              <a:cs typeface="+mn-cs"/>
            </a:endParaRPr>
          </a:p>
        </p:txBody>
      </p:sp>
      <p:sp>
        <p:nvSpPr>
          <p:cNvPr id="25" name="TextBox 56"/>
          <p:cNvSpPr txBox="1">
            <a:spLocks noChangeArrowheads="1"/>
          </p:cNvSpPr>
          <p:nvPr/>
        </p:nvSpPr>
        <p:spPr bwMode="auto">
          <a:xfrm>
            <a:off x="7569697" y="1484784"/>
            <a:ext cx="1302947" cy="1337682"/>
          </a:xfrm>
          <a:prstGeom prst="rect">
            <a:avLst/>
          </a:prstGeom>
          <a:noFill/>
          <a:ln w="9525">
            <a:noFill/>
            <a:miter lim="800000"/>
            <a:headEnd/>
            <a:tailEnd/>
          </a:ln>
        </p:spPr>
        <p:txBody>
          <a:bodyPr tIns="64008" bIns="64008"/>
          <a:lstStyle/>
          <a:p>
            <a:r>
              <a:rPr lang="en-US" sz="1600" dirty="0">
                <a:solidFill>
                  <a:schemeClr val="tx2"/>
                </a:solidFill>
              </a:rPr>
              <a:t>Begin your journey to devops to deliver agility with quality</a:t>
            </a:r>
          </a:p>
        </p:txBody>
      </p:sp>
      <p:pic>
        <p:nvPicPr>
          <p:cNvPr id="39" name="image15.png"/>
          <p:cNvPicPr>
            <a:picLocks noChangeAspect="1"/>
          </p:cNvPicPr>
          <p:nvPr/>
        </p:nvPicPr>
        <p:blipFill>
          <a:blip r:embed="rId2">
            <a:extLst/>
          </a:blip>
          <a:stretch>
            <a:fillRect/>
          </a:stretch>
        </p:blipFill>
        <p:spPr>
          <a:xfrm>
            <a:off x="3862862" y="1623453"/>
            <a:ext cx="916946" cy="1286461"/>
          </a:xfrm>
          <a:prstGeom prst="rect">
            <a:avLst/>
          </a:prstGeom>
          <a:ln w="12700">
            <a:miter lim="400000"/>
          </a:ln>
        </p:spPr>
      </p:pic>
      <p:pic>
        <p:nvPicPr>
          <p:cNvPr id="46" name="Picture 85" descr="200px-Java_logo_and_wordmar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63816" y="4509120"/>
            <a:ext cx="648072" cy="1188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18" descr="icon-Cogno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6926" y="1912989"/>
            <a:ext cx="851709" cy="10677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71" name="Group 70"/>
          <p:cNvGrpSpPr/>
          <p:nvPr/>
        </p:nvGrpSpPr>
        <p:grpSpPr>
          <a:xfrm>
            <a:off x="8800544" y="1749549"/>
            <a:ext cx="1144477" cy="914618"/>
            <a:chOff x="1307" y="3351104"/>
            <a:chExt cx="3260239" cy="2635898"/>
          </a:xfrm>
        </p:grpSpPr>
        <p:grpSp>
          <p:nvGrpSpPr>
            <p:cNvPr id="72" name="Group 71"/>
            <p:cNvGrpSpPr/>
            <p:nvPr/>
          </p:nvGrpSpPr>
          <p:grpSpPr>
            <a:xfrm>
              <a:off x="411561" y="3351104"/>
              <a:ext cx="1846144" cy="1763738"/>
              <a:chOff x="-1269959" y="2363408"/>
              <a:chExt cx="1411066" cy="1399232"/>
            </a:xfrm>
          </p:grpSpPr>
          <p:sp>
            <p:nvSpPr>
              <p:cNvPr id="74" name="Oval 73"/>
              <p:cNvSpPr/>
              <p:nvPr/>
            </p:nvSpPr>
            <p:spPr>
              <a:xfrm>
                <a:off x="-1269959" y="2363408"/>
                <a:ext cx="1411066" cy="1399232"/>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5" name="Group 74"/>
              <p:cNvGrpSpPr/>
              <p:nvPr/>
            </p:nvGrpSpPr>
            <p:grpSpPr>
              <a:xfrm>
                <a:off x="-1141614" y="2491446"/>
                <a:ext cx="1136992" cy="1130485"/>
                <a:chOff x="6866886" y="2348011"/>
                <a:chExt cx="2128318" cy="2116253"/>
              </a:xfrm>
            </p:grpSpPr>
            <p:grpSp>
              <p:nvGrpSpPr>
                <p:cNvPr id="76" name="Group 75"/>
                <p:cNvGrpSpPr/>
                <p:nvPr/>
              </p:nvGrpSpPr>
              <p:grpSpPr>
                <a:xfrm>
                  <a:off x="7067591" y="2590276"/>
                  <a:ext cx="1759454" cy="1677449"/>
                  <a:chOff x="7096422" y="2610883"/>
                  <a:chExt cx="1759454" cy="1677449"/>
                </a:xfrm>
              </p:grpSpPr>
              <p:sp>
                <p:nvSpPr>
                  <p:cNvPr id="78" name="Freeform 78"/>
                  <p:cNvSpPr>
                    <a:spLocks noEditPoints="1"/>
                  </p:cNvSpPr>
                  <p:nvPr/>
                </p:nvSpPr>
                <p:spPr bwMode="auto">
                  <a:xfrm>
                    <a:off x="7341396" y="2823678"/>
                    <a:ext cx="1275734" cy="1281962"/>
                  </a:xfrm>
                  <a:custGeom>
                    <a:avLst/>
                    <a:gdLst>
                      <a:gd name="T0" fmla="*/ 23 w 629"/>
                      <a:gd name="T1" fmla="*/ 558 h 633"/>
                      <a:gd name="T2" fmla="*/ 53 w 629"/>
                      <a:gd name="T3" fmla="*/ 539 h 633"/>
                      <a:gd name="T4" fmla="*/ 69 w 629"/>
                      <a:gd name="T5" fmla="*/ 556 h 633"/>
                      <a:gd name="T6" fmla="*/ 185 w 629"/>
                      <a:gd name="T7" fmla="*/ 633 h 633"/>
                      <a:gd name="T8" fmla="*/ 178 w 629"/>
                      <a:gd name="T9" fmla="*/ 593 h 633"/>
                      <a:gd name="T10" fmla="*/ 93 w 629"/>
                      <a:gd name="T11" fmla="*/ 532 h 633"/>
                      <a:gd name="T12" fmla="*/ 81 w 629"/>
                      <a:gd name="T13" fmla="*/ 520 h 633"/>
                      <a:gd name="T14" fmla="*/ 110 w 629"/>
                      <a:gd name="T15" fmla="*/ 501 h 633"/>
                      <a:gd name="T16" fmla="*/ 28 w 629"/>
                      <a:gd name="T17" fmla="*/ 471 h 633"/>
                      <a:gd name="T18" fmla="*/ 23 w 629"/>
                      <a:gd name="T19" fmla="*/ 558 h 633"/>
                      <a:gd name="T20" fmla="*/ 70 w 629"/>
                      <a:gd name="T21" fmla="*/ 75 h 633"/>
                      <a:gd name="T22" fmla="*/ 69 w 629"/>
                      <a:gd name="T23" fmla="*/ 75 h 633"/>
                      <a:gd name="T24" fmla="*/ 0 w 629"/>
                      <a:gd name="T25" fmla="*/ 174 h 633"/>
                      <a:gd name="T26" fmla="*/ 11 w 629"/>
                      <a:gd name="T27" fmla="*/ 173 h 633"/>
                      <a:gd name="T28" fmla="*/ 37 w 629"/>
                      <a:gd name="T29" fmla="*/ 176 h 633"/>
                      <a:gd name="T30" fmla="*/ 93 w 629"/>
                      <a:gd name="T31" fmla="*/ 100 h 633"/>
                      <a:gd name="T32" fmla="*/ 117 w 629"/>
                      <a:gd name="T33" fmla="*/ 126 h 633"/>
                      <a:gd name="T34" fmla="*/ 133 w 629"/>
                      <a:gd name="T35" fmla="*/ 40 h 633"/>
                      <a:gd name="T36" fmla="*/ 46 w 629"/>
                      <a:gd name="T37" fmla="*/ 49 h 633"/>
                      <a:gd name="T38" fmla="*/ 70 w 629"/>
                      <a:gd name="T39" fmla="*/ 75 h 633"/>
                      <a:gd name="T40" fmla="*/ 582 w 629"/>
                      <a:gd name="T41" fmla="*/ 145 h 633"/>
                      <a:gd name="T42" fmla="*/ 586 w 629"/>
                      <a:gd name="T43" fmla="*/ 58 h 633"/>
                      <a:gd name="T44" fmla="*/ 554 w 629"/>
                      <a:gd name="T45" fmla="*/ 79 h 633"/>
                      <a:gd name="T46" fmla="*/ 550 w 629"/>
                      <a:gd name="T47" fmla="*/ 75 h 633"/>
                      <a:gd name="T48" fmla="*/ 501 w 629"/>
                      <a:gd name="T49" fmla="*/ 34 h 633"/>
                      <a:gd name="T50" fmla="*/ 439 w 629"/>
                      <a:gd name="T51" fmla="*/ 0 h 633"/>
                      <a:gd name="T52" fmla="*/ 441 w 629"/>
                      <a:gd name="T53" fmla="*/ 26 h 633"/>
                      <a:gd name="T54" fmla="*/ 441 w 629"/>
                      <a:gd name="T55" fmla="*/ 38 h 633"/>
                      <a:gd name="T56" fmla="*/ 482 w 629"/>
                      <a:gd name="T57" fmla="*/ 62 h 633"/>
                      <a:gd name="T58" fmla="*/ 525 w 629"/>
                      <a:gd name="T59" fmla="*/ 98 h 633"/>
                      <a:gd name="T60" fmla="*/ 500 w 629"/>
                      <a:gd name="T61" fmla="*/ 116 h 633"/>
                      <a:gd name="T62" fmla="*/ 582 w 629"/>
                      <a:gd name="T63" fmla="*/ 145 h 633"/>
                      <a:gd name="T64" fmla="*/ 529 w 629"/>
                      <a:gd name="T65" fmla="*/ 529 h 633"/>
                      <a:gd name="T66" fmla="*/ 510 w 629"/>
                      <a:gd name="T67" fmla="*/ 500 h 633"/>
                      <a:gd name="T68" fmla="*/ 481 w 629"/>
                      <a:gd name="T69" fmla="*/ 582 h 633"/>
                      <a:gd name="T70" fmla="*/ 568 w 629"/>
                      <a:gd name="T71" fmla="*/ 586 h 633"/>
                      <a:gd name="T72" fmla="*/ 549 w 629"/>
                      <a:gd name="T73" fmla="*/ 558 h 633"/>
                      <a:gd name="T74" fmla="*/ 550 w 629"/>
                      <a:gd name="T75" fmla="*/ 556 h 633"/>
                      <a:gd name="T76" fmla="*/ 629 w 629"/>
                      <a:gd name="T77" fmla="*/ 436 h 633"/>
                      <a:gd name="T78" fmla="*/ 616 w 629"/>
                      <a:gd name="T79" fmla="*/ 436 h 633"/>
                      <a:gd name="T80" fmla="*/ 593 w 629"/>
                      <a:gd name="T81" fmla="*/ 434 h 633"/>
                      <a:gd name="T82" fmla="*/ 529 w 629"/>
                      <a:gd name="T83" fmla="*/ 529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9" h="633">
                        <a:moveTo>
                          <a:pt x="23" y="558"/>
                        </a:moveTo>
                        <a:cubicBezTo>
                          <a:pt x="53" y="539"/>
                          <a:pt x="53" y="539"/>
                          <a:pt x="53" y="539"/>
                        </a:cubicBezTo>
                        <a:cubicBezTo>
                          <a:pt x="58" y="545"/>
                          <a:pt x="64" y="551"/>
                          <a:pt x="69" y="556"/>
                        </a:cubicBezTo>
                        <a:cubicBezTo>
                          <a:pt x="104" y="591"/>
                          <a:pt x="142" y="617"/>
                          <a:pt x="185" y="633"/>
                        </a:cubicBezTo>
                        <a:cubicBezTo>
                          <a:pt x="181" y="621"/>
                          <a:pt x="178" y="607"/>
                          <a:pt x="178" y="593"/>
                        </a:cubicBezTo>
                        <a:cubicBezTo>
                          <a:pt x="148" y="579"/>
                          <a:pt x="119" y="558"/>
                          <a:pt x="93" y="532"/>
                        </a:cubicBezTo>
                        <a:cubicBezTo>
                          <a:pt x="89" y="528"/>
                          <a:pt x="85" y="524"/>
                          <a:pt x="81" y="520"/>
                        </a:cubicBezTo>
                        <a:cubicBezTo>
                          <a:pt x="110" y="501"/>
                          <a:pt x="110" y="501"/>
                          <a:pt x="110" y="501"/>
                        </a:cubicBezTo>
                        <a:cubicBezTo>
                          <a:pt x="28" y="471"/>
                          <a:pt x="28" y="471"/>
                          <a:pt x="28" y="471"/>
                        </a:cubicBezTo>
                        <a:cubicBezTo>
                          <a:pt x="23" y="558"/>
                          <a:pt x="23" y="558"/>
                          <a:pt x="23" y="558"/>
                        </a:cubicBezTo>
                        <a:moveTo>
                          <a:pt x="70" y="75"/>
                        </a:moveTo>
                        <a:cubicBezTo>
                          <a:pt x="70" y="75"/>
                          <a:pt x="69" y="75"/>
                          <a:pt x="69" y="75"/>
                        </a:cubicBezTo>
                        <a:cubicBezTo>
                          <a:pt x="39" y="105"/>
                          <a:pt x="16" y="138"/>
                          <a:pt x="0" y="174"/>
                        </a:cubicBezTo>
                        <a:cubicBezTo>
                          <a:pt x="3" y="174"/>
                          <a:pt x="7" y="173"/>
                          <a:pt x="11" y="173"/>
                        </a:cubicBezTo>
                        <a:cubicBezTo>
                          <a:pt x="20" y="173"/>
                          <a:pt x="28" y="174"/>
                          <a:pt x="37" y="176"/>
                        </a:cubicBezTo>
                        <a:cubicBezTo>
                          <a:pt x="51" y="149"/>
                          <a:pt x="69" y="123"/>
                          <a:pt x="93" y="100"/>
                        </a:cubicBezTo>
                        <a:cubicBezTo>
                          <a:pt x="117" y="126"/>
                          <a:pt x="117" y="126"/>
                          <a:pt x="117" y="126"/>
                        </a:cubicBezTo>
                        <a:cubicBezTo>
                          <a:pt x="133" y="40"/>
                          <a:pt x="133" y="40"/>
                          <a:pt x="133" y="40"/>
                        </a:cubicBezTo>
                        <a:cubicBezTo>
                          <a:pt x="46" y="49"/>
                          <a:pt x="46" y="49"/>
                          <a:pt x="46" y="49"/>
                        </a:cubicBezTo>
                        <a:cubicBezTo>
                          <a:pt x="70" y="75"/>
                          <a:pt x="70" y="75"/>
                          <a:pt x="70" y="75"/>
                        </a:cubicBezTo>
                        <a:moveTo>
                          <a:pt x="582" y="145"/>
                        </a:moveTo>
                        <a:cubicBezTo>
                          <a:pt x="586" y="58"/>
                          <a:pt x="586" y="58"/>
                          <a:pt x="586" y="58"/>
                        </a:cubicBezTo>
                        <a:cubicBezTo>
                          <a:pt x="554" y="79"/>
                          <a:pt x="554" y="79"/>
                          <a:pt x="554" y="79"/>
                        </a:cubicBezTo>
                        <a:cubicBezTo>
                          <a:pt x="553" y="78"/>
                          <a:pt x="552" y="77"/>
                          <a:pt x="550" y="75"/>
                        </a:cubicBezTo>
                        <a:cubicBezTo>
                          <a:pt x="535" y="60"/>
                          <a:pt x="518" y="46"/>
                          <a:pt x="501" y="34"/>
                        </a:cubicBezTo>
                        <a:cubicBezTo>
                          <a:pt x="481" y="20"/>
                          <a:pt x="460" y="9"/>
                          <a:pt x="439" y="0"/>
                        </a:cubicBezTo>
                        <a:cubicBezTo>
                          <a:pt x="440" y="8"/>
                          <a:pt x="441" y="17"/>
                          <a:pt x="441" y="26"/>
                        </a:cubicBezTo>
                        <a:cubicBezTo>
                          <a:pt x="441" y="30"/>
                          <a:pt x="441" y="34"/>
                          <a:pt x="441" y="38"/>
                        </a:cubicBezTo>
                        <a:cubicBezTo>
                          <a:pt x="455" y="45"/>
                          <a:pt x="468" y="53"/>
                          <a:pt x="482" y="62"/>
                        </a:cubicBezTo>
                        <a:cubicBezTo>
                          <a:pt x="497" y="72"/>
                          <a:pt x="511" y="85"/>
                          <a:pt x="525" y="98"/>
                        </a:cubicBezTo>
                        <a:cubicBezTo>
                          <a:pt x="500" y="116"/>
                          <a:pt x="500" y="116"/>
                          <a:pt x="500" y="116"/>
                        </a:cubicBezTo>
                        <a:cubicBezTo>
                          <a:pt x="582" y="145"/>
                          <a:pt x="582" y="145"/>
                          <a:pt x="582" y="145"/>
                        </a:cubicBezTo>
                        <a:moveTo>
                          <a:pt x="529" y="529"/>
                        </a:moveTo>
                        <a:cubicBezTo>
                          <a:pt x="510" y="500"/>
                          <a:pt x="510" y="500"/>
                          <a:pt x="510" y="500"/>
                        </a:cubicBezTo>
                        <a:cubicBezTo>
                          <a:pt x="481" y="582"/>
                          <a:pt x="481" y="582"/>
                          <a:pt x="481" y="582"/>
                        </a:cubicBezTo>
                        <a:cubicBezTo>
                          <a:pt x="568" y="586"/>
                          <a:pt x="568" y="586"/>
                          <a:pt x="568" y="586"/>
                        </a:cubicBezTo>
                        <a:cubicBezTo>
                          <a:pt x="549" y="558"/>
                          <a:pt x="549" y="558"/>
                          <a:pt x="549" y="558"/>
                        </a:cubicBezTo>
                        <a:cubicBezTo>
                          <a:pt x="549" y="557"/>
                          <a:pt x="550" y="557"/>
                          <a:pt x="550" y="556"/>
                        </a:cubicBezTo>
                        <a:cubicBezTo>
                          <a:pt x="586" y="520"/>
                          <a:pt x="613" y="480"/>
                          <a:pt x="629" y="436"/>
                        </a:cubicBezTo>
                        <a:cubicBezTo>
                          <a:pt x="625" y="436"/>
                          <a:pt x="620" y="436"/>
                          <a:pt x="616" y="436"/>
                        </a:cubicBezTo>
                        <a:cubicBezTo>
                          <a:pt x="608" y="436"/>
                          <a:pt x="600" y="436"/>
                          <a:pt x="593" y="434"/>
                        </a:cubicBezTo>
                        <a:cubicBezTo>
                          <a:pt x="579" y="469"/>
                          <a:pt x="557" y="501"/>
                          <a:pt x="529" y="529"/>
                        </a:cubicBezTo>
                        <a:close/>
                      </a:path>
                    </a:pathLst>
                  </a:custGeom>
                  <a:solidFill>
                    <a:srgbClr val="C4C5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79"/>
                  <p:cNvSpPr>
                    <a:spLocks noEditPoints="1"/>
                  </p:cNvSpPr>
                  <p:nvPr/>
                </p:nvSpPr>
                <p:spPr bwMode="auto">
                  <a:xfrm>
                    <a:off x="7096422" y="2610883"/>
                    <a:ext cx="1759454" cy="1677449"/>
                  </a:xfrm>
                  <a:custGeom>
                    <a:avLst/>
                    <a:gdLst>
                      <a:gd name="T0" fmla="*/ 562 w 868"/>
                      <a:gd name="T1" fmla="*/ 698 h 828"/>
                      <a:gd name="T2" fmla="*/ 562 w 868"/>
                      <a:gd name="T3" fmla="*/ 697 h 828"/>
                      <a:gd name="T4" fmla="*/ 524 w 868"/>
                      <a:gd name="T5" fmla="*/ 604 h 828"/>
                      <a:gd name="T6" fmla="*/ 431 w 868"/>
                      <a:gd name="T7" fmla="*/ 565 h 828"/>
                      <a:gd name="T8" fmla="*/ 338 w 868"/>
                      <a:gd name="T9" fmla="*/ 604 h 828"/>
                      <a:gd name="T10" fmla="*/ 299 w 868"/>
                      <a:gd name="T11" fmla="*/ 697 h 828"/>
                      <a:gd name="T12" fmla="*/ 299 w 868"/>
                      <a:gd name="T13" fmla="*/ 698 h 828"/>
                      <a:gd name="T14" fmla="*/ 306 w 868"/>
                      <a:gd name="T15" fmla="*/ 738 h 828"/>
                      <a:gd name="T16" fmla="*/ 338 w 868"/>
                      <a:gd name="T17" fmla="*/ 790 h 828"/>
                      <a:gd name="T18" fmla="*/ 431 w 868"/>
                      <a:gd name="T19" fmla="*/ 828 h 828"/>
                      <a:gd name="T20" fmla="*/ 524 w 868"/>
                      <a:gd name="T21" fmla="*/ 790 h 828"/>
                      <a:gd name="T22" fmla="*/ 556 w 868"/>
                      <a:gd name="T23" fmla="*/ 738 h 828"/>
                      <a:gd name="T24" fmla="*/ 562 w 868"/>
                      <a:gd name="T25" fmla="*/ 698 h 828"/>
                      <a:gd name="T26" fmla="*/ 158 w 868"/>
                      <a:gd name="T27" fmla="*/ 281 h 828"/>
                      <a:gd name="T28" fmla="*/ 132 w 868"/>
                      <a:gd name="T29" fmla="*/ 278 h 828"/>
                      <a:gd name="T30" fmla="*/ 121 w 868"/>
                      <a:gd name="T31" fmla="*/ 279 h 828"/>
                      <a:gd name="T32" fmla="*/ 39 w 868"/>
                      <a:gd name="T33" fmla="*/ 317 h 828"/>
                      <a:gd name="T34" fmla="*/ 0 w 868"/>
                      <a:gd name="T35" fmla="*/ 410 h 828"/>
                      <a:gd name="T36" fmla="*/ 39 w 868"/>
                      <a:gd name="T37" fmla="*/ 503 h 828"/>
                      <a:gd name="T38" fmla="*/ 111 w 868"/>
                      <a:gd name="T39" fmla="*/ 540 h 828"/>
                      <a:gd name="T40" fmla="*/ 132 w 868"/>
                      <a:gd name="T41" fmla="*/ 541 h 828"/>
                      <a:gd name="T42" fmla="*/ 148 w 868"/>
                      <a:gd name="T43" fmla="*/ 540 h 828"/>
                      <a:gd name="T44" fmla="*/ 224 w 868"/>
                      <a:gd name="T45" fmla="*/ 503 h 828"/>
                      <a:gd name="T46" fmla="*/ 263 w 868"/>
                      <a:gd name="T47" fmla="*/ 410 h 828"/>
                      <a:gd name="T48" fmla="*/ 224 w 868"/>
                      <a:gd name="T49" fmla="*/ 317 h 828"/>
                      <a:gd name="T50" fmla="*/ 158 w 868"/>
                      <a:gd name="T51" fmla="*/ 281 h 828"/>
                      <a:gd name="T52" fmla="*/ 338 w 868"/>
                      <a:gd name="T53" fmla="*/ 38 h 828"/>
                      <a:gd name="T54" fmla="*/ 302 w 868"/>
                      <a:gd name="T55" fmla="*/ 105 h 828"/>
                      <a:gd name="T56" fmla="*/ 299 w 868"/>
                      <a:gd name="T57" fmla="*/ 131 h 828"/>
                      <a:gd name="T58" fmla="*/ 300 w 868"/>
                      <a:gd name="T59" fmla="*/ 143 h 828"/>
                      <a:gd name="T60" fmla="*/ 338 w 868"/>
                      <a:gd name="T61" fmla="*/ 224 h 828"/>
                      <a:gd name="T62" fmla="*/ 431 w 868"/>
                      <a:gd name="T63" fmla="*/ 263 h 828"/>
                      <a:gd name="T64" fmla="*/ 524 w 868"/>
                      <a:gd name="T65" fmla="*/ 224 h 828"/>
                      <a:gd name="T66" fmla="*/ 562 w 868"/>
                      <a:gd name="T67" fmla="*/ 143 h 828"/>
                      <a:gd name="T68" fmla="*/ 562 w 868"/>
                      <a:gd name="T69" fmla="*/ 131 h 828"/>
                      <a:gd name="T70" fmla="*/ 560 w 868"/>
                      <a:gd name="T71" fmla="*/ 105 h 828"/>
                      <a:gd name="T72" fmla="*/ 524 w 868"/>
                      <a:gd name="T73" fmla="*/ 38 h 828"/>
                      <a:gd name="T74" fmla="*/ 431 w 868"/>
                      <a:gd name="T75" fmla="*/ 0 h 828"/>
                      <a:gd name="T76" fmla="*/ 338 w 868"/>
                      <a:gd name="T77" fmla="*/ 38 h 828"/>
                      <a:gd name="T78" fmla="*/ 737 w 868"/>
                      <a:gd name="T79" fmla="*/ 278 h 828"/>
                      <a:gd name="T80" fmla="*/ 705 w 868"/>
                      <a:gd name="T81" fmla="*/ 282 h 828"/>
                      <a:gd name="T82" fmla="*/ 644 w 868"/>
                      <a:gd name="T83" fmla="*/ 317 h 828"/>
                      <a:gd name="T84" fmla="*/ 605 w 868"/>
                      <a:gd name="T85" fmla="*/ 410 h 828"/>
                      <a:gd name="T86" fmla="*/ 644 w 868"/>
                      <a:gd name="T87" fmla="*/ 503 h 828"/>
                      <a:gd name="T88" fmla="*/ 714 w 868"/>
                      <a:gd name="T89" fmla="*/ 539 h 828"/>
                      <a:gd name="T90" fmla="*/ 737 w 868"/>
                      <a:gd name="T91" fmla="*/ 541 h 828"/>
                      <a:gd name="T92" fmla="*/ 750 w 868"/>
                      <a:gd name="T93" fmla="*/ 541 h 828"/>
                      <a:gd name="T94" fmla="*/ 830 w 868"/>
                      <a:gd name="T95" fmla="*/ 503 h 828"/>
                      <a:gd name="T96" fmla="*/ 868 w 868"/>
                      <a:gd name="T97" fmla="*/ 410 h 828"/>
                      <a:gd name="T98" fmla="*/ 830 w 868"/>
                      <a:gd name="T99" fmla="*/ 317 h 828"/>
                      <a:gd name="T100" fmla="*/ 741 w 868"/>
                      <a:gd name="T101" fmla="*/ 278 h 828"/>
                      <a:gd name="T102" fmla="*/ 737 w 868"/>
                      <a:gd name="T103" fmla="*/ 278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68" h="828">
                        <a:moveTo>
                          <a:pt x="562" y="698"/>
                        </a:moveTo>
                        <a:cubicBezTo>
                          <a:pt x="562" y="698"/>
                          <a:pt x="562" y="697"/>
                          <a:pt x="562" y="697"/>
                        </a:cubicBezTo>
                        <a:cubicBezTo>
                          <a:pt x="562" y="661"/>
                          <a:pt x="549" y="630"/>
                          <a:pt x="524" y="604"/>
                        </a:cubicBezTo>
                        <a:cubicBezTo>
                          <a:pt x="498" y="578"/>
                          <a:pt x="467" y="565"/>
                          <a:pt x="431" y="565"/>
                        </a:cubicBezTo>
                        <a:cubicBezTo>
                          <a:pt x="394" y="565"/>
                          <a:pt x="363" y="578"/>
                          <a:pt x="338" y="604"/>
                        </a:cubicBezTo>
                        <a:cubicBezTo>
                          <a:pt x="312" y="630"/>
                          <a:pt x="299" y="661"/>
                          <a:pt x="299" y="697"/>
                        </a:cubicBezTo>
                        <a:cubicBezTo>
                          <a:pt x="299" y="697"/>
                          <a:pt x="299" y="698"/>
                          <a:pt x="299" y="698"/>
                        </a:cubicBezTo>
                        <a:cubicBezTo>
                          <a:pt x="299" y="712"/>
                          <a:pt x="302" y="726"/>
                          <a:pt x="306" y="738"/>
                        </a:cubicBezTo>
                        <a:cubicBezTo>
                          <a:pt x="312" y="757"/>
                          <a:pt x="322" y="774"/>
                          <a:pt x="338" y="790"/>
                        </a:cubicBezTo>
                        <a:cubicBezTo>
                          <a:pt x="363" y="815"/>
                          <a:pt x="394" y="828"/>
                          <a:pt x="431" y="828"/>
                        </a:cubicBezTo>
                        <a:cubicBezTo>
                          <a:pt x="467" y="828"/>
                          <a:pt x="498" y="815"/>
                          <a:pt x="524" y="790"/>
                        </a:cubicBezTo>
                        <a:cubicBezTo>
                          <a:pt x="539" y="774"/>
                          <a:pt x="550" y="757"/>
                          <a:pt x="556" y="738"/>
                        </a:cubicBezTo>
                        <a:cubicBezTo>
                          <a:pt x="560" y="726"/>
                          <a:pt x="562" y="712"/>
                          <a:pt x="562" y="698"/>
                        </a:cubicBezTo>
                        <a:moveTo>
                          <a:pt x="158" y="281"/>
                        </a:moveTo>
                        <a:cubicBezTo>
                          <a:pt x="149" y="279"/>
                          <a:pt x="141" y="278"/>
                          <a:pt x="132" y="278"/>
                        </a:cubicBezTo>
                        <a:cubicBezTo>
                          <a:pt x="128" y="278"/>
                          <a:pt x="124" y="279"/>
                          <a:pt x="121" y="279"/>
                        </a:cubicBezTo>
                        <a:cubicBezTo>
                          <a:pt x="89" y="281"/>
                          <a:pt x="62" y="294"/>
                          <a:pt x="39" y="317"/>
                        </a:cubicBezTo>
                        <a:cubicBezTo>
                          <a:pt x="13" y="343"/>
                          <a:pt x="0" y="374"/>
                          <a:pt x="0" y="410"/>
                        </a:cubicBezTo>
                        <a:cubicBezTo>
                          <a:pt x="0" y="446"/>
                          <a:pt x="13" y="477"/>
                          <a:pt x="39" y="503"/>
                        </a:cubicBezTo>
                        <a:cubicBezTo>
                          <a:pt x="59" y="523"/>
                          <a:pt x="84" y="536"/>
                          <a:pt x="111" y="540"/>
                        </a:cubicBezTo>
                        <a:cubicBezTo>
                          <a:pt x="118" y="541"/>
                          <a:pt x="125" y="541"/>
                          <a:pt x="132" y="541"/>
                        </a:cubicBezTo>
                        <a:cubicBezTo>
                          <a:pt x="137" y="541"/>
                          <a:pt x="143" y="541"/>
                          <a:pt x="148" y="540"/>
                        </a:cubicBezTo>
                        <a:cubicBezTo>
                          <a:pt x="177" y="537"/>
                          <a:pt x="203" y="524"/>
                          <a:pt x="224" y="503"/>
                        </a:cubicBezTo>
                        <a:cubicBezTo>
                          <a:pt x="250" y="477"/>
                          <a:pt x="263" y="446"/>
                          <a:pt x="263" y="410"/>
                        </a:cubicBezTo>
                        <a:cubicBezTo>
                          <a:pt x="263" y="374"/>
                          <a:pt x="250" y="343"/>
                          <a:pt x="224" y="317"/>
                        </a:cubicBezTo>
                        <a:cubicBezTo>
                          <a:pt x="205" y="298"/>
                          <a:pt x="183" y="286"/>
                          <a:pt x="158" y="281"/>
                        </a:cubicBezTo>
                        <a:moveTo>
                          <a:pt x="338" y="38"/>
                        </a:moveTo>
                        <a:cubicBezTo>
                          <a:pt x="319" y="58"/>
                          <a:pt x="307" y="80"/>
                          <a:pt x="302" y="105"/>
                        </a:cubicBezTo>
                        <a:cubicBezTo>
                          <a:pt x="300" y="113"/>
                          <a:pt x="299" y="122"/>
                          <a:pt x="299" y="131"/>
                        </a:cubicBezTo>
                        <a:cubicBezTo>
                          <a:pt x="299" y="135"/>
                          <a:pt x="299" y="139"/>
                          <a:pt x="300" y="143"/>
                        </a:cubicBezTo>
                        <a:cubicBezTo>
                          <a:pt x="302" y="174"/>
                          <a:pt x="315" y="201"/>
                          <a:pt x="338" y="224"/>
                        </a:cubicBezTo>
                        <a:cubicBezTo>
                          <a:pt x="363" y="250"/>
                          <a:pt x="394" y="263"/>
                          <a:pt x="431" y="263"/>
                        </a:cubicBezTo>
                        <a:cubicBezTo>
                          <a:pt x="467" y="263"/>
                          <a:pt x="498" y="250"/>
                          <a:pt x="524" y="224"/>
                        </a:cubicBezTo>
                        <a:cubicBezTo>
                          <a:pt x="546" y="201"/>
                          <a:pt x="559" y="174"/>
                          <a:pt x="562" y="143"/>
                        </a:cubicBezTo>
                        <a:cubicBezTo>
                          <a:pt x="562" y="139"/>
                          <a:pt x="562" y="135"/>
                          <a:pt x="562" y="131"/>
                        </a:cubicBezTo>
                        <a:cubicBezTo>
                          <a:pt x="562" y="122"/>
                          <a:pt x="561" y="113"/>
                          <a:pt x="560" y="105"/>
                        </a:cubicBezTo>
                        <a:cubicBezTo>
                          <a:pt x="555" y="80"/>
                          <a:pt x="543" y="58"/>
                          <a:pt x="524" y="38"/>
                        </a:cubicBezTo>
                        <a:cubicBezTo>
                          <a:pt x="498" y="13"/>
                          <a:pt x="467" y="0"/>
                          <a:pt x="431" y="0"/>
                        </a:cubicBezTo>
                        <a:cubicBezTo>
                          <a:pt x="394" y="0"/>
                          <a:pt x="363" y="13"/>
                          <a:pt x="338" y="38"/>
                        </a:cubicBezTo>
                        <a:moveTo>
                          <a:pt x="737" y="278"/>
                        </a:moveTo>
                        <a:cubicBezTo>
                          <a:pt x="726" y="278"/>
                          <a:pt x="715" y="280"/>
                          <a:pt x="705" y="282"/>
                        </a:cubicBezTo>
                        <a:cubicBezTo>
                          <a:pt x="682" y="288"/>
                          <a:pt x="662" y="299"/>
                          <a:pt x="644" y="317"/>
                        </a:cubicBezTo>
                        <a:cubicBezTo>
                          <a:pt x="618" y="343"/>
                          <a:pt x="605" y="374"/>
                          <a:pt x="605" y="410"/>
                        </a:cubicBezTo>
                        <a:cubicBezTo>
                          <a:pt x="605" y="446"/>
                          <a:pt x="618" y="477"/>
                          <a:pt x="644" y="503"/>
                        </a:cubicBezTo>
                        <a:cubicBezTo>
                          <a:pt x="664" y="523"/>
                          <a:pt x="687" y="535"/>
                          <a:pt x="714" y="539"/>
                        </a:cubicBezTo>
                        <a:cubicBezTo>
                          <a:pt x="721" y="541"/>
                          <a:pt x="729" y="541"/>
                          <a:pt x="737" y="541"/>
                        </a:cubicBezTo>
                        <a:cubicBezTo>
                          <a:pt x="741" y="541"/>
                          <a:pt x="746" y="541"/>
                          <a:pt x="750" y="541"/>
                        </a:cubicBezTo>
                        <a:cubicBezTo>
                          <a:pt x="781" y="538"/>
                          <a:pt x="807" y="525"/>
                          <a:pt x="830" y="503"/>
                        </a:cubicBezTo>
                        <a:cubicBezTo>
                          <a:pt x="855" y="477"/>
                          <a:pt x="868" y="446"/>
                          <a:pt x="868" y="410"/>
                        </a:cubicBezTo>
                        <a:cubicBezTo>
                          <a:pt x="868" y="374"/>
                          <a:pt x="855" y="343"/>
                          <a:pt x="830" y="317"/>
                        </a:cubicBezTo>
                        <a:cubicBezTo>
                          <a:pt x="805" y="292"/>
                          <a:pt x="775" y="279"/>
                          <a:pt x="741" y="278"/>
                        </a:cubicBezTo>
                        <a:cubicBezTo>
                          <a:pt x="740" y="278"/>
                          <a:pt x="738" y="278"/>
                          <a:pt x="737" y="278"/>
                        </a:cubicBezTo>
                        <a:close/>
                      </a:path>
                    </a:pathLst>
                  </a:custGeom>
                  <a:solidFill>
                    <a:srgbClr val="8CC6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0" name="TextBox 65"/>
                  <p:cNvSpPr txBox="1">
                    <a:spLocks noChangeArrowheads="1"/>
                  </p:cNvSpPr>
                  <p:nvPr/>
                </p:nvSpPr>
                <p:spPr bwMode="auto">
                  <a:xfrm>
                    <a:off x="8363936" y="3369024"/>
                    <a:ext cx="445602" cy="197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38089" rIns="0" bIns="38089" anchor="ctr" anchorCtr="0"/>
                  <a:lstStyle>
                    <a:defPPr>
                      <a:defRPr lang="en-US"/>
                    </a:defPPr>
                    <a:lvl1pPr algn="ctr" defTabSz="608013" eaLnBrk="1" hangingPunct="1">
                      <a:lnSpc>
                        <a:spcPct val="90000"/>
                      </a:lnSpc>
                      <a:spcBef>
                        <a:spcPts val="963"/>
                      </a:spcBef>
                      <a:buClr>
                        <a:srgbClr val="000000"/>
                      </a:buClr>
                      <a:buSzPct val="100000"/>
                      <a:defRPr sz="800" b="1">
                        <a:solidFill>
                          <a:srgbClr val="FFFFFF"/>
                        </a:solidFill>
                        <a:ea typeface="MS PGothic" pitchFamily="34" charset="-128"/>
                      </a:defRPr>
                    </a:lvl1pPr>
                    <a:lvl2pPr marL="619125" indent="-238125" defTabSz="608013" eaLnBrk="0" hangingPunct="0"/>
                    <a:lvl3pPr marL="952500" indent="-190500" defTabSz="608013" eaLnBrk="0" hangingPunct="0"/>
                    <a:lvl4pPr marL="1333500" indent="-190500" defTabSz="608013" eaLnBrk="0" hangingPunct="0"/>
                    <a:lvl5pPr marL="1714500" indent="-190500" defTabSz="608013" eaLnBrk="0" hangingPunct="0"/>
                    <a:lvl6pPr marL="2171700" indent="-190500" defTabSz="608013" eaLnBrk="0" fontAlgn="base" hangingPunct="0">
                      <a:spcBef>
                        <a:spcPct val="0"/>
                      </a:spcBef>
                      <a:spcAft>
                        <a:spcPct val="0"/>
                      </a:spcAft>
                    </a:lvl6pPr>
                    <a:lvl7pPr marL="2628900" indent="-190500" defTabSz="608013" eaLnBrk="0" fontAlgn="base" hangingPunct="0">
                      <a:spcBef>
                        <a:spcPct val="0"/>
                      </a:spcBef>
                      <a:spcAft>
                        <a:spcPct val="0"/>
                      </a:spcAft>
                    </a:lvl7pPr>
                    <a:lvl8pPr marL="3086100" indent="-190500" defTabSz="608013" eaLnBrk="0" fontAlgn="base" hangingPunct="0">
                      <a:spcBef>
                        <a:spcPct val="0"/>
                      </a:spcBef>
                      <a:spcAft>
                        <a:spcPct val="0"/>
                      </a:spcAft>
                    </a:lvl8pPr>
                    <a:lvl9pPr marL="3543300" indent="-190500" defTabSz="608013" eaLnBrk="0" fontAlgn="base" hangingPunct="0">
                      <a:spcBef>
                        <a:spcPct val="0"/>
                      </a:spcBef>
                      <a:spcAft>
                        <a:spcPct val="0"/>
                      </a:spcAft>
                    </a:lvl9pPr>
                  </a:lstStyle>
                  <a:p>
                    <a:r>
                      <a:rPr lang="en-US" altLang="en-US" sz="500" dirty="0"/>
                      <a:t>Develop/ </a:t>
                    </a:r>
                    <a:br>
                      <a:rPr lang="en-US" altLang="en-US" sz="500" dirty="0"/>
                    </a:br>
                    <a:r>
                      <a:rPr lang="en-US" altLang="en-US" sz="500" dirty="0"/>
                      <a:t>Test</a:t>
                    </a:r>
                  </a:p>
                </p:txBody>
              </p:sp>
              <p:sp>
                <p:nvSpPr>
                  <p:cNvPr id="81" name="TextBox 64"/>
                  <p:cNvSpPr txBox="1">
                    <a:spLocks noChangeArrowheads="1"/>
                  </p:cNvSpPr>
                  <p:nvPr/>
                </p:nvSpPr>
                <p:spPr bwMode="auto">
                  <a:xfrm>
                    <a:off x="7142535" y="3370930"/>
                    <a:ext cx="444130" cy="145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38089" rIns="0" bIns="38089" anchor="ctr" anchorCtr="0"/>
                  <a:lstStyle>
                    <a:lvl1pPr defTabSz="608013" eaLnBrk="0" hangingPunct="0">
                      <a:defRPr>
                        <a:solidFill>
                          <a:schemeClr val="tx1"/>
                        </a:solidFill>
                        <a:latin typeface="Arial" pitchFamily="34" charset="0"/>
                        <a:cs typeface="Arial" pitchFamily="34" charset="0"/>
                      </a:defRPr>
                    </a:lvl1pPr>
                    <a:lvl2pPr marL="619125" indent="-238125" defTabSz="608013" eaLnBrk="0" hangingPunct="0">
                      <a:defRPr>
                        <a:solidFill>
                          <a:schemeClr val="tx1"/>
                        </a:solidFill>
                        <a:latin typeface="Arial" pitchFamily="34" charset="0"/>
                        <a:cs typeface="Arial" pitchFamily="34" charset="0"/>
                      </a:defRPr>
                    </a:lvl2pPr>
                    <a:lvl3pPr marL="952500" indent="-190500" defTabSz="608013" eaLnBrk="0" hangingPunct="0">
                      <a:defRPr>
                        <a:solidFill>
                          <a:schemeClr val="tx1"/>
                        </a:solidFill>
                        <a:latin typeface="Arial" pitchFamily="34" charset="0"/>
                        <a:cs typeface="Arial" pitchFamily="34" charset="0"/>
                      </a:defRPr>
                    </a:lvl3pPr>
                    <a:lvl4pPr marL="1333500" indent="-190500" defTabSz="608013" eaLnBrk="0" hangingPunct="0">
                      <a:defRPr>
                        <a:solidFill>
                          <a:schemeClr val="tx1"/>
                        </a:solidFill>
                        <a:latin typeface="Arial" pitchFamily="34" charset="0"/>
                        <a:cs typeface="Arial" pitchFamily="34" charset="0"/>
                      </a:defRPr>
                    </a:lvl4pPr>
                    <a:lvl5pPr marL="1714500" indent="-190500" defTabSz="608013" eaLnBrk="0" hangingPunct="0">
                      <a:defRPr>
                        <a:solidFill>
                          <a:schemeClr val="tx1"/>
                        </a:solidFill>
                        <a:latin typeface="Arial" pitchFamily="34" charset="0"/>
                        <a:cs typeface="Arial" pitchFamily="34" charset="0"/>
                      </a:defRPr>
                    </a:lvl5pPr>
                    <a:lvl6pPr marL="2171700" indent="-190500" defTabSz="608013" eaLnBrk="0" fontAlgn="base" hangingPunct="0">
                      <a:spcBef>
                        <a:spcPct val="0"/>
                      </a:spcBef>
                      <a:spcAft>
                        <a:spcPct val="0"/>
                      </a:spcAft>
                      <a:defRPr>
                        <a:solidFill>
                          <a:schemeClr val="tx1"/>
                        </a:solidFill>
                        <a:latin typeface="Arial" pitchFamily="34" charset="0"/>
                        <a:cs typeface="Arial" pitchFamily="34" charset="0"/>
                      </a:defRPr>
                    </a:lvl6pPr>
                    <a:lvl7pPr marL="2628900" indent="-190500" defTabSz="608013" eaLnBrk="0" fontAlgn="base" hangingPunct="0">
                      <a:spcBef>
                        <a:spcPct val="0"/>
                      </a:spcBef>
                      <a:spcAft>
                        <a:spcPct val="0"/>
                      </a:spcAft>
                      <a:defRPr>
                        <a:solidFill>
                          <a:schemeClr val="tx1"/>
                        </a:solidFill>
                        <a:latin typeface="Arial" pitchFamily="34" charset="0"/>
                        <a:cs typeface="Arial" pitchFamily="34" charset="0"/>
                      </a:defRPr>
                    </a:lvl7pPr>
                    <a:lvl8pPr marL="3086100" indent="-190500" defTabSz="608013" eaLnBrk="0" fontAlgn="base" hangingPunct="0">
                      <a:spcBef>
                        <a:spcPct val="0"/>
                      </a:spcBef>
                      <a:spcAft>
                        <a:spcPct val="0"/>
                      </a:spcAft>
                      <a:defRPr>
                        <a:solidFill>
                          <a:schemeClr val="tx1"/>
                        </a:solidFill>
                        <a:latin typeface="Arial" pitchFamily="34" charset="0"/>
                        <a:cs typeface="Arial" pitchFamily="34" charset="0"/>
                      </a:defRPr>
                    </a:lvl8pPr>
                    <a:lvl9pPr marL="3543300" indent="-190500" defTabSz="608013"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lnSpc>
                        <a:spcPct val="90000"/>
                      </a:lnSpc>
                      <a:spcBef>
                        <a:spcPts val="963"/>
                      </a:spcBef>
                      <a:buClr>
                        <a:srgbClr val="000000"/>
                      </a:buClr>
                      <a:buSzPct val="100000"/>
                    </a:pPr>
                    <a:r>
                      <a:rPr lang="en-US" altLang="en-US" sz="500" b="1" dirty="0">
                        <a:solidFill>
                          <a:srgbClr val="FFFFFF"/>
                        </a:solidFill>
                        <a:ea typeface="MS PGothic" pitchFamily="34" charset="-128"/>
                      </a:rPr>
                      <a:t>Operate</a:t>
                    </a:r>
                  </a:p>
                </p:txBody>
              </p:sp>
              <p:sp>
                <p:nvSpPr>
                  <p:cNvPr id="82" name="TextBox 66"/>
                  <p:cNvSpPr txBox="1">
                    <a:spLocks noChangeArrowheads="1"/>
                  </p:cNvSpPr>
                  <p:nvPr/>
                </p:nvSpPr>
                <p:spPr bwMode="auto">
                  <a:xfrm>
                    <a:off x="7756556" y="3981610"/>
                    <a:ext cx="406646" cy="162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38089" rIns="0" bIns="38089" anchor="ctr" anchorCtr="0"/>
                  <a:lstStyle>
                    <a:defPPr>
                      <a:defRPr lang="en-US"/>
                    </a:defPPr>
                    <a:lvl1pPr algn="ctr" defTabSz="608013" eaLnBrk="1" hangingPunct="1">
                      <a:lnSpc>
                        <a:spcPct val="90000"/>
                      </a:lnSpc>
                      <a:spcBef>
                        <a:spcPts val="963"/>
                      </a:spcBef>
                      <a:buClr>
                        <a:srgbClr val="000000"/>
                      </a:buClr>
                      <a:buSzPct val="100000"/>
                      <a:defRPr sz="800" b="1">
                        <a:solidFill>
                          <a:srgbClr val="FFFFFF"/>
                        </a:solidFill>
                        <a:ea typeface="MS PGothic" pitchFamily="34" charset="-128"/>
                      </a:defRPr>
                    </a:lvl1pPr>
                    <a:lvl2pPr marL="619125" indent="-238125" defTabSz="608013" eaLnBrk="0" hangingPunct="0"/>
                    <a:lvl3pPr marL="952500" indent="-190500" defTabSz="608013" eaLnBrk="0" hangingPunct="0"/>
                    <a:lvl4pPr marL="1333500" indent="-190500" defTabSz="608013" eaLnBrk="0" hangingPunct="0"/>
                    <a:lvl5pPr marL="1714500" indent="-190500" defTabSz="608013" eaLnBrk="0" hangingPunct="0"/>
                    <a:lvl6pPr marL="2171700" indent="-190500" defTabSz="608013" eaLnBrk="0" fontAlgn="base" hangingPunct="0">
                      <a:spcBef>
                        <a:spcPct val="0"/>
                      </a:spcBef>
                      <a:spcAft>
                        <a:spcPct val="0"/>
                      </a:spcAft>
                    </a:lvl6pPr>
                    <a:lvl7pPr marL="2628900" indent="-190500" defTabSz="608013" eaLnBrk="0" fontAlgn="base" hangingPunct="0">
                      <a:spcBef>
                        <a:spcPct val="0"/>
                      </a:spcBef>
                      <a:spcAft>
                        <a:spcPct val="0"/>
                      </a:spcAft>
                    </a:lvl7pPr>
                    <a:lvl8pPr marL="3086100" indent="-190500" defTabSz="608013" eaLnBrk="0" fontAlgn="base" hangingPunct="0">
                      <a:spcBef>
                        <a:spcPct val="0"/>
                      </a:spcBef>
                      <a:spcAft>
                        <a:spcPct val="0"/>
                      </a:spcAft>
                    </a:lvl8pPr>
                    <a:lvl9pPr marL="3543300" indent="-190500" defTabSz="608013" eaLnBrk="0" fontAlgn="base" hangingPunct="0">
                      <a:spcBef>
                        <a:spcPct val="0"/>
                      </a:spcBef>
                      <a:spcAft>
                        <a:spcPct val="0"/>
                      </a:spcAft>
                    </a:lvl9pPr>
                  </a:lstStyle>
                  <a:p>
                    <a:r>
                      <a:rPr lang="en-US" altLang="en-US" sz="500" dirty="0"/>
                      <a:t>Deploy</a:t>
                    </a:r>
                  </a:p>
                </p:txBody>
              </p:sp>
              <p:sp>
                <p:nvSpPr>
                  <p:cNvPr id="83" name="TextBox 67"/>
                  <p:cNvSpPr txBox="1">
                    <a:spLocks noChangeArrowheads="1"/>
                  </p:cNvSpPr>
                  <p:nvPr/>
                </p:nvSpPr>
                <p:spPr bwMode="auto">
                  <a:xfrm>
                    <a:off x="7813203" y="2806771"/>
                    <a:ext cx="324564" cy="144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38089" rIns="0" bIns="38089" anchor="ctr" anchorCtr="0"/>
                  <a:lstStyle>
                    <a:defPPr>
                      <a:defRPr lang="en-US"/>
                    </a:defPPr>
                    <a:lvl1pPr algn="ctr" defTabSz="608013" eaLnBrk="1" hangingPunct="1">
                      <a:lnSpc>
                        <a:spcPct val="90000"/>
                      </a:lnSpc>
                      <a:spcBef>
                        <a:spcPts val="963"/>
                      </a:spcBef>
                      <a:buClr>
                        <a:srgbClr val="000000"/>
                      </a:buClr>
                      <a:buSzPct val="100000"/>
                      <a:defRPr sz="800" b="1">
                        <a:solidFill>
                          <a:srgbClr val="FFFFFF"/>
                        </a:solidFill>
                        <a:ea typeface="MS PGothic" pitchFamily="34" charset="-128"/>
                      </a:defRPr>
                    </a:lvl1pPr>
                    <a:lvl2pPr marL="619125" indent="-238125" defTabSz="608013" eaLnBrk="0" hangingPunct="0"/>
                    <a:lvl3pPr marL="952500" indent="-190500" defTabSz="608013" eaLnBrk="0" hangingPunct="0"/>
                    <a:lvl4pPr marL="1333500" indent="-190500" defTabSz="608013" eaLnBrk="0" hangingPunct="0"/>
                    <a:lvl5pPr marL="1714500" indent="-190500" defTabSz="608013" eaLnBrk="0" hangingPunct="0"/>
                    <a:lvl6pPr marL="2171700" indent="-190500" defTabSz="608013" eaLnBrk="0" fontAlgn="base" hangingPunct="0">
                      <a:spcBef>
                        <a:spcPct val="0"/>
                      </a:spcBef>
                      <a:spcAft>
                        <a:spcPct val="0"/>
                      </a:spcAft>
                    </a:lvl6pPr>
                    <a:lvl7pPr marL="2628900" indent="-190500" defTabSz="608013" eaLnBrk="0" fontAlgn="base" hangingPunct="0">
                      <a:spcBef>
                        <a:spcPct val="0"/>
                      </a:spcBef>
                      <a:spcAft>
                        <a:spcPct val="0"/>
                      </a:spcAft>
                    </a:lvl7pPr>
                    <a:lvl8pPr marL="3086100" indent="-190500" defTabSz="608013" eaLnBrk="0" fontAlgn="base" hangingPunct="0">
                      <a:spcBef>
                        <a:spcPct val="0"/>
                      </a:spcBef>
                      <a:spcAft>
                        <a:spcPct val="0"/>
                      </a:spcAft>
                    </a:lvl8pPr>
                    <a:lvl9pPr marL="3543300" indent="-190500" defTabSz="608013" eaLnBrk="0" fontAlgn="base" hangingPunct="0">
                      <a:spcBef>
                        <a:spcPct val="0"/>
                      </a:spcBef>
                      <a:spcAft>
                        <a:spcPct val="0"/>
                      </a:spcAft>
                    </a:lvl9pPr>
                  </a:lstStyle>
                  <a:p>
                    <a:r>
                      <a:rPr lang="en-US" altLang="en-US" sz="500" dirty="0"/>
                      <a:t>Plan</a:t>
                    </a:r>
                  </a:p>
                </p:txBody>
              </p:sp>
            </p:grpSp>
            <p:sp>
              <p:nvSpPr>
                <p:cNvPr id="77" name="Oval 76"/>
                <p:cNvSpPr/>
                <p:nvPr/>
              </p:nvSpPr>
              <p:spPr>
                <a:xfrm>
                  <a:off x="6866886" y="2348011"/>
                  <a:ext cx="2128318" cy="2116253"/>
                </a:xfrm>
                <a:prstGeom prst="ellipse">
                  <a:avLst/>
                </a:prstGeom>
                <a:noFill/>
                <a:ln w="57150" cmpd="sng">
                  <a:solidFill>
                    <a:srgbClr val="00B0D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73" name="TextBox 72"/>
            <p:cNvSpPr txBox="1"/>
            <p:nvPr/>
          </p:nvSpPr>
          <p:spPr>
            <a:xfrm>
              <a:off x="1307" y="5011301"/>
              <a:ext cx="3260239" cy="975701"/>
            </a:xfrm>
            <a:prstGeom prst="rect">
              <a:avLst/>
            </a:prstGeom>
            <a:noFill/>
          </p:spPr>
          <p:txBody>
            <a:bodyPr wrap="square" rtlCol="0">
              <a:spAutoFit/>
            </a:bodyPr>
            <a:lstStyle/>
            <a:p>
              <a:pPr>
                <a:buClr>
                  <a:schemeClr val="tx2"/>
                </a:buClr>
              </a:pPr>
              <a:r>
                <a:rPr lang="en-US" sz="1600" dirty="0">
                  <a:solidFill>
                    <a:srgbClr val="15AED7"/>
                  </a:solidFill>
                  <a:latin typeface="Lubalin Demi for IBM"/>
                  <a:cs typeface="Lubalin Demi for IBM"/>
                </a:rPr>
                <a:t>DevOps</a:t>
              </a:r>
            </a:p>
          </p:txBody>
        </p:sp>
      </p:grpSp>
      <p:grpSp>
        <p:nvGrpSpPr>
          <p:cNvPr id="3" name="Group 2"/>
          <p:cNvGrpSpPr/>
          <p:nvPr/>
        </p:nvGrpSpPr>
        <p:grpSpPr>
          <a:xfrm>
            <a:off x="4475965" y="4401268"/>
            <a:ext cx="811781" cy="789765"/>
            <a:chOff x="2951964" y="4401267"/>
            <a:chExt cx="811781" cy="789765"/>
          </a:xfrm>
        </p:grpSpPr>
        <p:sp>
          <p:nvSpPr>
            <p:cNvPr id="47" name="AutoShape 18"/>
            <p:cNvSpPr>
              <a:spLocks noChangeArrowheads="1"/>
            </p:cNvSpPr>
            <p:nvPr/>
          </p:nvSpPr>
          <p:spPr bwMode="auto">
            <a:xfrm>
              <a:off x="2951964" y="4401267"/>
              <a:ext cx="811781" cy="788875"/>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756" y="10800"/>
                  </a:moveTo>
                  <a:cubicBezTo>
                    <a:pt x="756" y="16347"/>
                    <a:pt x="5253" y="20844"/>
                    <a:pt x="10800" y="20844"/>
                  </a:cubicBezTo>
                  <a:cubicBezTo>
                    <a:pt x="16347" y="20844"/>
                    <a:pt x="20844" y="16347"/>
                    <a:pt x="20844" y="10800"/>
                  </a:cubicBezTo>
                  <a:cubicBezTo>
                    <a:pt x="20844" y="5253"/>
                    <a:pt x="16347" y="756"/>
                    <a:pt x="10800" y="756"/>
                  </a:cubicBezTo>
                  <a:cubicBezTo>
                    <a:pt x="5253" y="756"/>
                    <a:pt x="756" y="5253"/>
                    <a:pt x="756" y="10800"/>
                  </a:cubicBezTo>
                  <a:close/>
                </a:path>
              </a:pathLst>
            </a:custGeom>
            <a:solidFill>
              <a:srgbClr val="005C9A"/>
            </a:solidFill>
            <a:ln>
              <a:noFill/>
            </a:ln>
            <a:effectLst/>
            <a:extLst>
              <a:ext uri="{91240B29-F687-4F45-9708-019B960494DF}">
                <a14:hiddenLine xmlns:a14="http://schemas.microsoft.com/office/drawing/2010/main" w="6350" algn="ctr">
                  <a:solidFill>
                    <a:schemeClr val="tx1"/>
                  </a:solidFill>
                  <a:round/>
                  <a:headEnd/>
                  <a:tailEnd/>
                </a14:hiddenLine>
              </a:ext>
              <a:ext uri="{AF507438-7753-43E0-B8FC-AC1667EBCBE1}">
                <a14:hiddenEffects xmlns:a14="http://schemas.microsoft.com/office/drawing/2010/main">
                  <a:effectLst>
                    <a:outerShdw dist="17961" dir="2700000" algn="ctr" rotWithShape="0">
                      <a:srgbClr val="00375C"/>
                    </a:outerShdw>
                  </a:effectLst>
                </a14:hiddenEffects>
              </a:ext>
            </a:extLst>
          </p:spPr>
          <p:txBody>
            <a:bodyPr wrap="none" anchor="ctr"/>
            <a:lstStyle>
              <a:defPPr>
                <a:defRPr lang="en-US"/>
              </a:defPPr>
              <a:lvl1pPr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1pPr>
              <a:lvl2pPr marL="4572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2pPr>
              <a:lvl3pPr marL="9144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3pPr>
              <a:lvl4pPr marL="13716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4pPr>
              <a:lvl5pPr marL="18288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5pPr>
              <a:lvl6pPr marL="2286000" algn="l" defTabSz="914400" rtl="0" eaLnBrk="1" latinLnBrk="0" hangingPunct="1">
                <a:defRPr sz="2000" kern="1200">
                  <a:solidFill>
                    <a:srgbClr val="191919"/>
                  </a:solidFill>
                  <a:latin typeface="HelvNeue Light for IBM" pitchFamily="34" charset="0"/>
                  <a:ea typeface="+mn-ea"/>
                  <a:cs typeface="+mn-cs"/>
                </a:defRPr>
              </a:lvl6pPr>
              <a:lvl7pPr marL="2743200" algn="l" defTabSz="914400" rtl="0" eaLnBrk="1" latinLnBrk="0" hangingPunct="1">
                <a:defRPr sz="2000" kern="1200">
                  <a:solidFill>
                    <a:srgbClr val="191919"/>
                  </a:solidFill>
                  <a:latin typeface="HelvNeue Light for IBM" pitchFamily="34" charset="0"/>
                  <a:ea typeface="+mn-ea"/>
                  <a:cs typeface="+mn-cs"/>
                </a:defRPr>
              </a:lvl7pPr>
              <a:lvl8pPr marL="3200400" algn="l" defTabSz="914400" rtl="0" eaLnBrk="1" latinLnBrk="0" hangingPunct="1">
                <a:defRPr sz="2000" kern="1200">
                  <a:solidFill>
                    <a:srgbClr val="191919"/>
                  </a:solidFill>
                  <a:latin typeface="HelvNeue Light for IBM" pitchFamily="34" charset="0"/>
                  <a:ea typeface="+mn-ea"/>
                  <a:cs typeface="+mn-cs"/>
                </a:defRPr>
              </a:lvl8pPr>
              <a:lvl9pPr marL="3657600" algn="l" defTabSz="914400" rtl="0" eaLnBrk="1" latinLnBrk="0" hangingPunct="1">
                <a:defRPr sz="2000" kern="1200">
                  <a:solidFill>
                    <a:srgbClr val="191919"/>
                  </a:solidFill>
                  <a:latin typeface="HelvNeue Light for IBM" pitchFamily="34" charset="0"/>
                  <a:ea typeface="+mn-ea"/>
                  <a:cs typeface="+mn-cs"/>
                </a:defRPr>
              </a:lvl9pPr>
            </a:lstStyle>
            <a:p>
              <a:endParaRPr lang="en-US"/>
            </a:p>
          </p:txBody>
        </p:sp>
        <p:pic>
          <p:nvPicPr>
            <p:cNvPr id="49" name="Picture 48"/>
            <p:cNvPicPr>
              <a:picLocks noChangeAspect="1" noChangeArrowheads="1"/>
            </p:cNvPicPr>
            <p:nvPr/>
          </p:nvPicPr>
          <p:blipFill>
            <a:blip r:embed="rId5">
              <a:extLst>
                <a:ext uri="{28A0092B-C50C-407E-A947-70E740481C1C}">
                  <a14:useLocalDpi xmlns:a14="http://schemas.microsoft.com/office/drawing/2010/main" val="0"/>
                </a:ext>
              </a:extLst>
            </a:blip>
            <a:srcRect l="12953" t="6439" r="10362" b="6181"/>
            <a:stretch>
              <a:fillRect/>
            </a:stretch>
          </p:blipFill>
          <p:spPr bwMode="auto">
            <a:xfrm>
              <a:off x="3117033" y="4497333"/>
              <a:ext cx="277550" cy="467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6626" name="Picture 2" descr="http://4.bp.blogspot.com/-W8vU1ATOXQw/VYnwYjmPHuI/AAAAAAAAAlM/zZ7uW6u8VmM/s1600/Cloud-Storage-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72816" y="4679561"/>
              <a:ext cx="511471" cy="51147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235321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z/TPF Market</a:t>
            </a:r>
            <a:endParaRPr lang="en-US" dirty="0"/>
          </a:p>
        </p:txBody>
      </p:sp>
      <p:sp>
        <p:nvSpPr>
          <p:cNvPr id="2" name="Slide Number Placeholder 1"/>
          <p:cNvSpPr>
            <a:spLocks noGrp="1"/>
          </p:cNvSpPr>
          <p:nvPr>
            <p:ph type="sldNum" sz="quarter" idx="11"/>
          </p:nvPr>
        </p:nvSpPr>
        <p:spPr/>
        <p:txBody>
          <a:bodyPr/>
          <a:lstStyle/>
          <a:p>
            <a:fld id="{4D737A21-9EE8-4F2E-98D9-BD36FD709EDE}" type="slidenum">
              <a:rPr lang="en-US" smtClean="0"/>
              <a:t>3</a:t>
            </a:fld>
            <a:endParaRPr lang="en-US" dirty="0"/>
          </a:p>
        </p:txBody>
      </p:sp>
      <p:sp>
        <p:nvSpPr>
          <p:cNvPr id="110" name="Rectangle 109"/>
          <p:cNvSpPr/>
          <p:nvPr/>
        </p:nvSpPr>
        <p:spPr>
          <a:xfrm>
            <a:off x="1912877" y="4702084"/>
            <a:ext cx="2554616" cy="1483161"/>
          </a:xfrm>
          <a:prstGeom prst="rect">
            <a:avLst/>
          </a:prstGeom>
          <a:solidFill>
            <a:srgbClr val="81D1F5"/>
          </a:solidFill>
          <a:ln>
            <a:noFill/>
          </a:ln>
          <a:effectLst>
            <a:glow rad="152400">
              <a:srgbClr val="00B2EF">
                <a:alpha val="40000"/>
              </a:srgbClr>
            </a:glow>
            <a:outerShdw blurRad="40000" dist="23000" dir="5400000" rotWithShape="0">
              <a:srgbClr val="000000">
                <a:alpha val="35000"/>
              </a:srgbClr>
            </a:outerShdw>
            <a:softEdge rad="0"/>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altLang="en-US" sz="3200" b="1" dirty="0">
                <a:solidFill>
                  <a:srgbClr val="0069A8"/>
                </a:solidFill>
                <a:latin typeface="Lubalin Demi for IBM" charset="0"/>
                <a:ea typeface="Lubalin Demi for IBM" charset="0"/>
                <a:cs typeface="Lubalin Demi for IBM" charset="0"/>
              </a:rPr>
              <a:t>Over 50% </a:t>
            </a:r>
          </a:p>
          <a:p>
            <a:pPr algn="ctr"/>
            <a:r>
              <a:rPr lang="en-US" altLang="en-US" sz="1400" b="1" dirty="0">
                <a:solidFill>
                  <a:srgbClr val="0069A8"/>
                </a:solidFill>
                <a:latin typeface="Lubalin Demi for IBM" charset="0"/>
                <a:ea typeface="Lubalin Demi for IBM" charset="0"/>
                <a:cs typeface="Lubalin Demi for IBM" charset="0"/>
              </a:rPr>
              <a:t>of card based transactions processed by TPF</a:t>
            </a:r>
          </a:p>
          <a:p>
            <a:pPr algn="ctr"/>
            <a:endParaRPr lang="en-US" altLang="en-US" sz="800" b="1" dirty="0">
              <a:latin typeface="+mj-lt"/>
            </a:endParaRPr>
          </a:p>
          <a:p>
            <a:endParaRPr lang="en-US" altLang="en-US" sz="800" dirty="0">
              <a:latin typeface="+mj-lt"/>
            </a:endParaRPr>
          </a:p>
          <a:p>
            <a:endParaRPr lang="en-US" altLang="en-US" sz="800" dirty="0">
              <a:latin typeface="+mj-lt"/>
            </a:endParaRPr>
          </a:p>
          <a:p>
            <a:r>
              <a:rPr lang="en-US" altLang="en-US" sz="800" dirty="0">
                <a:latin typeface="+mj-lt"/>
              </a:rPr>
              <a:t>2015 The </a:t>
            </a:r>
            <a:r>
              <a:rPr lang="en-US" altLang="en-US" sz="800" dirty="0" err="1">
                <a:latin typeface="+mj-lt"/>
              </a:rPr>
              <a:t>Nilson</a:t>
            </a:r>
            <a:r>
              <a:rPr lang="en-US" altLang="en-US" sz="800" dirty="0">
                <a:latin typeface="+mj-lt"/>
              </a:rPr>
              <a:t> Report </a:t>
            </a:r>
            <a:endParaRPr lang="en-US" altLang="en-US" sz="1100" dirty="0">
              <a:latin typeface="+mj-lt"/>
            </a:endParaRPr>
          </a:p>
          <a:p>
            <a:pPr algn="ctr"/>
            <a:endParaRPr lang="en-US" altLang="en-US" sz="600" b="1" dirty="0">
              <a:latin typeface="Lubalin for IBM Demi" panose="02060703020205020404" pitchFamily="18" charset="0"/>
            </a:endParaRPr>
          </a:p>
        </p:txBody>
      </p:sp>
      <p:sp>
        <p:nvSpPr>
          <p:cNvPr id="111" name="Rectangle 110"/>
          <p:cNvSpPr/>
          <p:nvPr/>
        </p:nvSpPr>
        <p:spPr>
          <a:xfrm>
            <a:off x="4835041" y="4704731"/>
            <a:ext cx="2554616" cy="1491527"/>
          </a:xfrm>
          <a:prstGeom prst="rect">
            <a:avLst/>
          </a:prstGeom>
          <a:solidFill>
            <a:srgbClr val="81D1F5"/>
          </a:solidFill>
          <a:ln>
            <a:noFill/>
          </a:ln>
          <a:effectLst>
            <a:glow rad="152400">
              <a:srgbClr val="00B2EF">
                <a:alpha val="40000"/>
              </a:srgbClr>
            </a:glow>
            <a:outerShdw blurRad="40000" dist="23000" dir="5400000" rotWithShape="0">
              <a:srgbClr val="000000">
                <a:alpha val="35000"/>
              </a:srgbClr>
            </a:outerShdw>
            <a:softEdge rad="0"/>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altLang="en-US" sz="3200" b="1" dirty="0">
                <a:solidFill>
                  <a:srgbClr val="0069A8"/>
                </a:solidFill>
                <a:latin typeface="Lubalin Demi for IBM" charset="0"/>
                <a:ea typeface="Lubalin Demi for IBM" charset="0"/>
                <a:cs typeface="Lubalin Demi for IBM" charset="0"/>
              </a:rPr>
              <a:t>75% </a:t>
            </a:r>
          </a:p>
          <a:p>
            <a:pPr algn="ctr"/>
            <a:r>
              <a:rPr lang="en-US" altLang="en-US" sz="1400" b="1" dirty="0">
                <a:solidFill>
                  <a:srgbClr val="0069A8"/>
                </a:solidFill>
                <a:latin typeface="Lubalin Demi for IBM" charset="0"/>
                <a:ea typeface="Lubalin Demi for IBM" charset="0"/>
                <a:cs typeface="Lubalin Demi for IBM" charset="0"/>
              </a:rPr>
              <a:t>of air travel reservation and ticketing systems run on TPF </a:t>
            </a:r>
            <a:endParaRPr lang="en-US" altLang="en-US" sz="1050" b="1" dirty="0">
              <a:solidFill>
                <a:srgbClr val="0069A8"/>
              </a:solidFill>
              <a:latin typeface="Lubalin Demi for IBM" charset="0"/>
              <a:ea typeface="Lubalin Demi for IBM" charset="0"/>
              <a:cs typeface="Lubalin Demi for IBM" charset="0"/>
            </a:endParaRPr>
          </a:p>
          <a:p>
            <a:endParaRPr lang="en-US" altLang="en-US" sz="1100" dirty="0">
              <a:latin typeface="+mj-lt"/>
            </a:endParaRPr>
          </a:p>
          <a:p>
            <a:r>
              <a:rPr lang="en-US" altLang="en-US" sz="800" dirty="0">
                <a:latin typeface="+mj-lt"/>
              </a:rPr>
              <a:t>2014 IBM</a:t>
            </a:r>
            <a:endParaRPr lang="en-US" altLang="en-US" sz="1100" dirty="0">
              <a:latin typeface="+mj-lt"/>
            </a:endParaRPr>
          </a:p>
          <a:p>
            <a:pPr algn="ctr"/>
            <a:endParaRPr lang="en-US" altLang="en-US" sz="600" b="1" dirty="0">
              <a:latin typeface="Lubalin for IBM Demi" panose="02060703020205020404" pitchFamily="18" charset="0"/>
            </a:endParaRPr>
          </a:p>
        </p:txBody>
      </p:sp>
      <p:sp>
        <p:nvSpPr>
          <p:cNvPr id="112" name="Rectangle 40"/>
          <p:cNvSpPr>
            <a:spLocks noChangeArrowheads="1"/>
          </p:cNvSpPr>
          <p:nvPr/>
        </p:nvSpPr>
        <p:spPr bwMode="auto">
          <a:xfrm>
            <a:off x="1889376" y="4024727"/>
            <a:ext cx="6348248" cy="290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7" tIns="45718" rIns="91437" bIns="45718"/>
          <a:lstStyle>
            <a:lvl1pPr algn="l">
              <a:defRPr>
                <a:solidFill>
                  <a:schemeClr val="tx1"/>
                </a:solidFill>
                <a:latin typeface="Arial" panose="020B0604020202020204" pitchFamily="34" charset="0"/>
              </a:defRPr>
            </a:lvl1pPr>
            <a:lvl2pPr algn="l">
              <a:defRPr>
                <a:solidFill>
                  <a:schemeClr val="tx1"/>
                </a:solidFill>
                <a:latin typeface="Arial" panose="020B0604020202020204" pitchFamily="34" charset="0"/>
              </a:defRPr>
            </a:lvl2pPr>
            <a:lvl3pPr algn="l">
              <a:defRPr>
                <a:solidFill>
                  <a:schemeClr val="tx1"/>
                </a:solidFill>
                <a:latin typeface="Arial" panose="020B0604020202020204" pitchFamily="34" charset="0"/>
              </a:defRPr>
            </a:lvl3pPr>
            <a:lvl4pPr algn="l">
              <a:defRPr>
                <a:solidFill>
                  <a:schemeClr val="tx1"/>
                </a:solidFill>
                <a:latin typeface="Arial" panose="020B0604020202020204" pitchFamily="34" charset="0"/>
              </a:defRPr>
            </a:lvl4pPr>
            <a:lvl5pPr algn="l">
              <a:defRPr>
                <a:solidFill>
                  <a:schemeClr val="tx1"/>
                </a:solidFill>
                <a:latin typeface="Arial" panose="020B0604020202020204" pitchFamily="34" charset="0"/>
              </a:defRPr>
            </a:lvl5pPr>
            <a:lvl6pPr marL="457200" fontAlgn="base">
              <a:lnSpc>
                <a:spcPct val="90000"/>
              </a:lnSpc>
              <a:spcBef>
                <a:spcPct val="0"/>
              </a:spcBef>
              <a:spcAft>
                <a:spcPct val="0"/>
              </a:spcAft>
              <a:defRPr>
                <a:solidFill>
                  <a:schemeClr val="tx1"/>
                </a:solidFill>
                <a:latin typeface="Arial" panose="020B0604020202020204" pitchFamily="34" charset="0"/>
              </a:defRPr>
            </a:lvl6pPr>
            <a:lvl7pPr marL="914400" fontAlgn="base">
              <a:lnSpc>
                <a:spcPct val="90000"/>
              </a:lnSpc>
              <a:spcBef>
                <a:spcPct val="0"/>
              </a:spcBef>
              <a:spcAft>
                <a:spcPct val="0"/>
              </a:spcAft>
              <a:defRPr>
                <a:solidFill>
                  <a:schemeClr val="tx1"/>
                </a:solidFill>
                <a:latin typeface="Arial" panose="020B0604020202020204" pitchFamily="34" charset="0"/>
              </a:defRPr>
            </a:lvl7pPr>
            <a:lvl8pPr marL="1371600" fontAlgn="base">
              <a:lnSpc>
                <a:spcPct val="90000"/>
              </a:lnSpc>
              <a:spcBef>
                <a:spcPct val="0"/>
              </a:spcBef>
              <a:spcAft>
                <a:spcPct val="0"/>
              </a:spcAft>
              <a:defRPr>
                <a:solidFill>
                  <a:schemeClr val="tx1"/>
                </a:solidFill>
                <a:latin typeface="Arial" panose="020B0604020202020204" pitchFamily="34" charset="0"/>
              </a:defRPr>
            </a:lvl8pPr>
            <a:lvl9pPr marL="1828800" fontAlgn="base">
              <a:lnSpc>
                <a:spcPct val="90000"/>
              </a:lnSpc>
              <a:spcBef>
                <a:spcPct val="0"/>
              </a:spcBef>
              <a:spcAft>
                <a:spcPct val="0"/>
              </a:spcAft>
              <a:defRPr>
                <a:solidFill>
                  <a:schemeClr val="tx1"/>
                </a:solidFill>
                <a:latin typeface="Arial" panose="020B0604020202020204" pitchFamily="34" charset="0"/>
              </a:defRPr>
            </a:lvl9pPr>
          </a:lstStyle>
          <a:p>
            <a:r>
              <a:rPr lang="en-US" altLang="en-US" sz="1200" dirty="0"/>
              <a:t>TPF Users Group Members </a:t>
            </a:r>
            <a:r>
              <a:rPr lang="en-US" altLang="en-US" sz="1000" dirty="0"/>
              <a:t>(</a:t>
            </a:r>
            <a:r>
              <a:rPr lang="en-US" altLang="en-US" sz="1000" dirty="0">
                <a:hlinkClick r:id="rId3"/>
              </a:rPr>
              <a:t>http://tpfug.org/</a:t>
            </a:r>
            <a:r>
              <a:rPr lang="en-US" altLang="en-US" sz="1000" dirty="0"/>
              <a:t>)</a:t>
            </a:r>
            <a:r>
              <a:rPr lang="en-US" altLang="en-US" sz="1100" dirty="0"/>
              <a:t> – Includes most license holders and additional users</a:t>
            </a:r>
          </a:p>
        </p:txBody>
      </p:sp>
      <p:pic>
        <p:nvPicPr>
          <p:cNvPr id="113" name="Picture 3" descr="imag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0493" y="3124066"/>
            <a:ext cx="6477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4" descr="images_00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0851" y="3100442"/>
            <a:ext cx="622940" cy="569982"/>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5" descr="images_00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22772" y="1764079"/>
            <a:ext cx="801687" cy="601663"/>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6" descr="images_00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48724" y="3027941"/>
            <a:ext cx="674890" cy="674891"/>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7" descr="m-alitali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04773" y="2737283"/>
            <a:ext cx="945165" cy="214237"/>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8" descr="m-Ana"/>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80549" y="1857970"/>
            <a:ext cx="755650" cy="346075"/>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9" descr="m-ba"/>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55608" y="3385434"/>
            <a:ext cx="867132" cy="347379"/>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10" descr="m-continenta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45012" y="2672146"/>
            <a:ext cx="1008063" cy="317500"/>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11" descr="m-jal"/>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88053" y="2218845"/>
            <a:ext cx="828675" cy="504825"/>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12" descr="m-klm"/>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726921" y="1895636"/>
            <a:ext cx="676493" cy="311385"/>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13" descr="m-korea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27511" y="2388296"/>
            <a:ext cx="1643062" cy="228600"/>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5" descr="m-qanta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602237" y="2066301"/>
            <a:ext cx="647700" cy="458787"/>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16" descr="m-singap"/>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92743" y="2963877"/>
            <a:ext cx="847033" cy="327130"/>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17" descr="m-thai"/>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169713" y="3637883"/>
            <a:ext cx="808733" cy="260364"/>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18" descr="images_00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287135" y="3068620"/>
            <a:ext cx="1054188" cy="676813"/>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19" descr="m-amadeus"/>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869900" y="2673858"/>
            <a:ext cx="1819275" cy="304800"/>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20" descr="m-sabr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61204" y="1661754"/>
            <a:ext cx="1725613" cy="722312"/>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22" descr="images_00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632633" y="3221824"/>
            <a:ext cx="584845" cy="584846"/>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25" descr="m-citib"/>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269374" y="3207155"/>
            <a:ext cx="799218" cy="209319"/>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26" descr="m-citif"/>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701050" y="2910895"/>
            <a:ext cx="1296987" cy="234090"/>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27" descr="m-irs"/>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420806" y="3539992"/>
            <a:ext cx="665162" cy="231775"/>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33" descr="images_00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115047" y="1845526"/>
            <a:ext cx="1037346" cy="51867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57" descr="HP_D_B_RGB_72_MX+space"/>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5977409" y="2070381"/>
            <a:ext cx="547687" cy="517525"/>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58" descr="500px-Amtrak_Logo"/>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1704137" y="3649607"/>
            <a:ext cx="1371600" cy="146050"/>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59" descr="500px-SNCF"/>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1755559" y="3053631"/>
            <a:ext cx="850196" cy="443813"/>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60" descr="500px-Marriott_Logo"/>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1884350" y="2378285"/>
            <a:ext cx="1001252" cy="515999"/>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62" descr="500px-Visa_Inc"/>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4589781" y="2378284"/>
            <a:ext cx="1096962" cy="334962"/>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64" descr="Nypdpatch"/>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2915549" y="3042056"/>
            <a:ext cx="549275" cy="639763"/>
          </a:xfrm>
          <a:prstGeom prst="rect">
            <a:avLst/>
          </a:prstGeom>
          <a:noFill/>
          <a:extLst>
            <a:ext uri="{909E8E84-426E-40DD-AFC4-6F175D3DCCD1}">
              <a14:hiddenFill xmlns:a14="http://schemas.microsoft.com/office/drawing/2010/main">
                <a:solidFill>
                  <a:srgbClr val="FFFFFF"/>
                </a:solidFill>
              </a14:hiddenFill>
            </a:ext>
          </a:extLst>
        </p:spPr>
      </p:pic>
      <p:sp>
        <p:nvSpPr>
          <p:cNvPr id="142" name="Rectangle 141"/>
          <p:cNvSpPr/>
          <p:nvPr/>
        </p:nvSpPr>
        <p:spPr>
          <a:xfrm>
            <a:off x="7757205" y="4683482"/>
            <a:ext cx="2554616" cy="1483161"/>
          </a:xfrm>
          <a:prstGeom prst="rect">
            <a:avLst/>
          </a:prstGeom>
          <a:solidFill>
            <a:srgbClr val="81D1F5"/>
          </a:solidFill>
          <a:ln>
            <a:noFill/>
          </a:ln>
          <a:effectLst>
            <a:glow rad="152400">
              <a:srgbClr val="00B2EF">
                <a:alpha val="40000"/>
              </a:srgbClr>
            </a:glow>
            <a:outerShdw blurRad="40000" dist="23000" dir="5400000" rotWithShape="0">
              <a:srgbClr val="000000">
                <a:alpha val="35000"/>
              </a:srgbClr>
            </a:outerShdw>
            <a:softEdge rad="0"/>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ltLang="en-US" sz="500" b="1" dirty="0">
              <a:latin typeface="Lubalin for IBM Demi" panose="02060703020205020404" pitchFamily="18" charset="0"/>
            </a:endParaRPr>
          </a:p>
          <a:p>
            <a:pPr algn="ctr"/>
            <a:r>
              <a:rPr lang="en-US" altLang="en-US" sz="3200" b="1" dirty="0">
                <a:solidFill>
                  <a:srgbClr val="0069A8"/>
                </a:solidFill>
                <a:latin typeface="Lubalin Demi for IBM" charset="0"/>
                <a:ea typeface="Lubalin Demi for IBM" charset="0"/>
                <a:cs typeface="Lubalin Demi for IBM" charset="0"/>
              </a:rPr>
              <a:t>3.7x </a:t>
            </a:r>
          </a:p>
          <a:p>
            <a:pPr algn="ctr"/>
            <a:r>
              <a:rPr lang="en-US" altLang="en-US" sz="1400" b="1" dirty="0">
                <a:solidFill>
                  <a:srgbClr val="0069A8"/>
                </a:solidFill>
                <a:latin typeface="Lubalin Demi for IBM" charset="0"/>
                <a:ea typeface="Lubalin Demi for IBM" charset="0"/>
                <a:cs typeface="Lubalin Demi for IBM" charset="0"/>
              </a:rPr>
              <a:t>growth in footprint of the four largest TPF systems over the past 10 years</a:t>
            </a:r>
          </a:p>
          <a:p>
            <a:pPr algn="ctr"/>
            <a:endParaRPr lang="en-US" altLang="en-US" sz="1100" b="1" dirty="0">
              <a:latin typeface="+mj-lt"/>
            </a:endParaRPr>
          </a:p>
          <a:p>
            <a:r>
              <a:rPr lang="en-US" altLang="en-US" sz="800" dirty="0">
                <a:latin typeface="+mj-lt"/>
              </a:rPr>
              <a:t>2014 IBM</a:t>
            </a:r>
            <a:endParaRPr lang="en-US" altLang="en-US" sz="1100" dirty="0">
              <a:latin typeface="+mj-lt"/>
            </a:endParaRPr>
          </a:p>
          <a:p>
            <a:pPr algn="ctr"/>
            <a:endParaRPr lang="en-US" altLang="en-US" sz="600" b="1" dirty="0">
              <a:latin typeface="Lubalin for IBM Demi" panose="02060703020205020404" pitchFamily="18" charset="0"/>
            </a:endParaRPr>
          </a:p>
        </p:txBody>
      </p:sp>
    </p:spTree>
    <p:extLst>
      <p:ext uri="{BB962C8B-B14F-4D97-AF65-F5344CB8AC3E}">
        <p14:creationId xmlns:p14="http://schemas.microsoft.com/office/powerpoint/2010/main" val="21370510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we got here</a:t>
            </a:r>
            <a:endParaRPr lang="en-US" dirty="0"/>
          </a:p>
        </p:txBody>
      </p:sp>
      <p:sp>
        <p:nvSpPr>
          <p:cNvPr id="4" name="Slide Number Placeholder 3"/>
          <p:cNvSpPr>
            <a:spLocks noGrp="1"/>
          </p:cNvSpPr>
          <p:nvPr>
            <p:ph type="sldNum" sz="quarter" idx="11"/>
          </p:nvPr>
        </p:nvSpPr>
        <p:spPr/>
        <p:txBody>
          <a:bodyPr/>
          <a:lstStyle/>
          <a:p>
            <a:fld id="{4D737A21-9EE8-4F2E-98D9-BD36FD709EDE}" type="slidenum">
              <a:rPr lang="en-US" smtClean="0"/>
              <a:t>4</a:t>
            </a:fld>
            <a:endParaRPr lang="en-US" dirty="0"/>
          </a:p>
        </p:txBody>
      </p:sp>
      <p:sp>
        <p:nvSpPr>
          <p:cNvPr id="5" name="TextBox 4"/>
          <p:cNvSpPr txBox="1"/>
          <p:nvPr/>
        </p:nvSpPr>
        <p:spPr>
          <a:xfrm>
            <a:off x="2744307" y="3937225"/>
            <a:ext cx="1417683" cy="738664"/>
          </a:xfrm>
          <a:prstGeom prst="rect">
            <a:avLst/>
          </a:prstGeom>
          <a:noFill/>
        </p:spPr>
        <p:txBody>
          <a:bodyPr wrap="square" rtlCol="0">
            <a:spAutoFit/>
          </a:bodyPr>
          <a:lstStyle/>
          <a:p>
            <a:r>
              <a:rPr lang="en-US" dirty="0">
                <a:solidFill>
                  <a:schemeClr val="bg2">
                    <a:lumMod val="50000"/>
                  </a:schemeClr>
                </a:solidFill>
                <a:latin typeface="Lubalin for IBM Demi" panose="02060703020205020404" pitchFamily="18" charset="0"/>
              </a:rPr>
              <a:t>Sabre</a:t>
            </a:r>
          </a:p>
          <a:p>
            <a:r>
              <a:rPr lang="en-US" sz="1000" b="1" dirty="0">
                <a:solidFill>
                  <a:schemeClr val="bg2">
                    <a:lumMod val="50000"/>
                  </a:schemeClr>
                </a:solidFill>
              </a:rPr>
              <a:t>The first Online Reservation System</a:t>
            </a:r>
          </a:p>
        </p:txBody>
      </p:sp>
      <p:sp>
        <p:nvSpPr>
          <p:cNvPr id="7" name="Line 3"/>
          <p:cNvSpPr>
            <a:spLocks noChangeShapeType="1"/>
          </p:cNvSpPr>
          <p:nvPr/>
        </p:nvSpPr>
        <p:spPr bwMode="auto">
          <a:xfrm flipV="1">
            <a:off x="1823628" y="5342085"/>
            <a:ext cx="8122542" cy="20637"/>
          </a:xfrm>
          <a:prstGeom prst="line">
            <a:avLst/>
          </a:prstGeom>
          <a:noFill/>
          <a:ln w="38100">
            <a:solidFill>
              <a:schemeClr val="accent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bg2">
                  <a:lumMod val="50000"/>
                </a:schemeClr>
              </a:solidFill>
            </a:endParaRPr>
          </a:p>
        </p:txBody>
      </p:sp>
      <p:sp>
        <p:nvSpPr>
          <p:cNvPr id="8" name="Text Box 4"/>
          <p:cNvSpPr txBox="1">
            <a:spLocks noChangeArrowheads="1"/>
          </p:cNvSpPr>
          <p:nvPr/>
        </p:nvSpPr>
        <p:spPr bwMode="auto">
          <a:xfrm>
            <a:off x="2173256" y="5667521"/>
            <a:ext cx="119200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000" b="1" dirty="0">
                <a:solidFill>
                  <a:schemeClr val="bg2">
                    <a:lumMod val="50000"/>
                  </a:schemeClr>
                </a:solidFill>
              </a:rPr>
              <a:t>Airline Control</a:t>
            </a:r>
            <a:br>
              <a:rPr lang="en-US" altLang="en-US" sz="1000" b="1" dirty="0">
                <a:solidFill>
                  <a:schemeClr val="bg2">
                    <a:lumMod val="50000"/>
                  </a:schemeClr>
                </a:solidFill>
              </a:rPr>
            </a:br>
            <a:r>
              <a:rPr lang="en-US" altLang="en-US" sz="1000" b="1" dirty="0">
                <a:solidFill>
                  <a:schemeClr val="bg2">
                    <a:lumMod val="50000"/>
                  </a:schemeClr>
                </a:solidFill>
              </a:rPr>
              <a:t>Program (ACP)</a:t>
            </a:r>
          </a:p>
        </p:txBody>
      </p:sp>
      <p:sp>
        <p:nvSpPr>
          <p:cNvPr id="9" name="Line 5"/>
          <p:cNvSpPr>
            <a:spLocks noChangeShapeType="1"/>
          </p:cNvSpPr>
          <p:nvPr/>
        </p:nvSpPr>
        <p:spPr bwMode="auto">
          <a:xfrm>
            <a:off x="2621424" y="5362721"/>
            <a:ext cx="0" cy="304800"/>
          </a:xfrm>
          <a:prstGeom prst="line">
            <a:avLst/>
          </a:prstGeom>
          <a:noFill/>
          <a:ln w="1905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bg2">
                  <a:lumMod val="50000"/>
                </a:schemeClr>
              </a:solidFill>
            </a:endParaRPr>
          </a:p>
        </p:txBody>
      </p:sp>
      <p:sp>
        <p:nvSpPr>
          <p:cNvPr id="10" name="Text Box 6"/>
          <p:cNvSpPr txBox="1">
            <a:spLocks noChangeArrowheads="1"/>
          </p:cNvSpPr>
          <p:nvPr/>
        </p:nvSpPr>
        <p:spPr bwMode="auto">
          <a:xfrm>
            <a:off x="3296789" y="5653234"/>
            <a:ext cx="1395857" cy="55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000" b="1" dirty="0">
                <a:solidFill>
                  <a:schemeClr val="bg2">
                    <a:lumMod val="50000"/>
                  </a:schemeClr>
                </a:solidFill>
              </a:rPr>
              <a:t>ACP </a:t>
            </a:r>
          </a:p>
          <a:p>
            <a:r>
              <a:rPr lang="en-US" altLang="en-US" sz="1000" b="1" dirty="0">
                <a:solidFill>
                  <a:schemeClr val="bg2">
                    <a:lumMod val="50000"/>
                  </a:schemeClr>
                </a:solidFill>
              </a:rPr>
              <a:t>becomes</a:t>
            </a:r>
            <a:br>
              <a:rPr lang="en-US" altLang="en-US" sz="1000" b="1" dirty="0">
                <a:solidFill>
                  <a:schemeClr val="bg2">
                    <a:lumMod val="50000"/>
                  </a:schemeClr>
                </a:solidFill>
              </a:rPr>
            </a:br>
            <a:r>
              <a:rPr lang="en-US" altLang="en-US" sz="1000" b="1" dirty="0">
                <a:solidFill>
                  <a:schemeClr val="bg2">
                    <a:lumMod val="50000"/>
                  </a:schemeClr>
                </a:solidFill>
              </a:rPr>
              <a:t>TPF</a:t>
            </a:r>
          </a:p>
        </p:txBody>
      </p:sp>
      <p:sp>
        <p:nvSpPr>
          <p:cNvPr id="11" name="Line 7"/>
          <p:cNvSpPr>
            <a:spLocks noChangeShapeType="1"/>
          </p:cNvSpPr>
          <p:nvPr/>
        </p:nvSpPr>
        <p:spPr bwMode="auto">
          <a:xfrm>
            <a:off x="3682711" y="5362721"/>
            <a:ext cx="0" cy="304800"/>
          </a:xfrm>
          <a:prstGeom prst="line">
            <a:avLst/>
          </a:prstGeom>
          <a:noFill/>
          <a:ln w="1905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bg2">
                  <a:lumMod val="50000"/>
                </a:schemeClr>
              </a:solidFill>
            </a:endParaRPr>
          </a:p>
        </p:txBody>
      </p:sp>
      <p:sp>
        <p:nvSpPr>
          <p:cNvPr id="12" name="Text Box 8"/>
          <p:cNvSpPr txBox="1">
            <a:spLocks noChangeArrowheads="1"/>
          </p:cNvSpPr>
          <p:nvPr/>
        </p:nvSpPr>
        <p:spPr bwMode="auto">
          <a:xfrm>
            <a:off x="3970596" y="5667521"/>
            <a:ext cx="1120420" cy="55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000" b="1" dirty="0">
                <a:solidFill>
                  <a:schemeClr val="bg2">
                    <a:lumMod val="50000"/>
                  </a:schemeClr>
                </a:solidFill>
              </a:rPr>
              <a:t>TPF 2.1</a:t>
            </a:r>
            <a:br>
              <a:rPr lang="en-US" altLang="en-US" sz="1000" b="1" dirty="0">
                <a:solidFill>
                  <a:schemeClr val="bg2">
                    <a:lumMod val="50000"/>
                  </a:schemeClr>
                </a:solidFill>
              </a:rPr>
            </a:br>
            <a:r>
              <a:rPr lang="en-US" altLang="en-US" sz="1000" b="1" dirty="0">
                <a:solidFill>
                  <a:schemeClr val="bg2">
                    <a:lumMod val="50000"/>
                  </a:schemeClr>
                </a:solidFill>
              </a:rPr>
              <a:t>(Clustering Support)</a:t>
            </a:r>
          </a:p>
        </p:txBody>
      </p:sp>
      <p:sp>
        <p:nvSpPr>
          <p:cNvPr id="13" name="Line 9"/>
          <p:cNvSpPr>
            <a:spLocks noChangeShapeType="1"/>
          </p:cNvSpPr>
          <p:nvPr/>
        </p:nvSpPr>
        <p:spPr bwMode="auto">
          <a:xfrm>
            <a:off x="4130879" y="5362721"/>
            <a:ext cx="0" cy="304800"/>
          </a:xfrm>
          <a:prstGeom prst="line">
            <a:avLst/>
          </a:prstGeom>
          <a:noFill/>
          <a:ln w="1905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bg2">
                  <a:lumMod val="50000"/>
                </a:schemeClr>
              </a:solidFill>
            </a:endParaRPr>
          </a:p>
        </p:txBody>
      </p:sp>
      <p:sp>
        <p:nvSpPr>
          <p:cNvPr id="14" name="Text Box 10"/>
          <p:cNvSpPr txBox="1">
            <a:spLocks noChangeArrowheads="1"/>
          </p:cNvSpPr>
          <p:nvPr/>
        </p:nvSpPr>
        <p:spPr bwMode="auto">
          <a:xfrm>
            <a:off x="4905836" y="5659584"/>
            <a:ext cx="1431648" cy="55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000" b="1" dirty="0">
                <a:solidFill>
                  <a:schemeClr val="bg2">
                    <a:lumMod val="50000"/>
                  </a:schemeClr>
                </a:solidFill>
              </a:rPr>
              <a:t>TPF 3.1</a:t>
            </a:r>
            <a:br>
              <a:rPr lang="en-US" altLang="en-US" sz="1000" b="1" dirty="0">
                <a:solidFill>
                  <a:schemeClr val="bg2">
                    <a:lumMod val="50000"/>
                  </a:schemeClr>
                </a:solidFill>
              </a:rPr>
            </a:br>
            <a:r>
              <a:rPr lang="en-US" altLang="en-US" sz="1000" b="1" dirty="0">
                <a:solidFill>
                  <a:schemeClr val="bg2">
                    <a:lumMod val="50000"/>
                  </a:schemeClr>
                </a:solidFill>
              </a:rPr>
              <a:t>(multiprocessor support and C)</a:t>
            </a:r>
          </a:p>
        </p:txBody>
      </p:sp>
      <p:sp>
        <p:nvSpPr>
          <p:cNvPr id="15" name="Line 11"/>
          <p:cNvSpPr>
            <a:spLocks noChangeShapeType="1"/>
          </p:cNvSpPr>
          <p:nvPr/>
        </p:nvSpPr>
        <p:spPr bwMode="auto">
          <a:xfrm>
            <a:off x="5325993" y="5362721"/>
            <a:ext cx="0" cy="304800"/>
          </a:xfrm>
          <a:prstGeom prst="line">
            <a:avLst/>
          </a:prstGeom>
          <a:noFill/>
          <a:ln w="1905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bg2">
                  <a:lumMod val="50000"/>
                </a:schemeClr>
              </a:solidFill>
            </a:endParaRPr>
          </a:p>
        </p:txBody>
      </p:sp>
      <p:sp>
        <p:nvSpPr>
          <p:cNvPr id="16" name="Text Box 12"/>
          <p:cNvSpPr txBox="1">
            <a:spLocks noChangeArrowheads="1"/>
          </p:cNvSpPr>
          <p:nvPr/>
        </p:nvSpPr>
        <p:spPr bwMode="auto">
          <a:xfrm>
            <a:off x="6046487" y="5667521"/>
            <a:ext cx="1490781" cy="55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000" b="1" dirty="0">
                <a:solidFill>
                  <a:schemeClr val="bg2">
                    <a:lumMod val="50000"/>
                  </a:schemeClr>
                </a:solidFill>
              </a:rPr>
              <a:t>TPF 4.1</a:t>
            </a:r>
            <a:br>
              <a:rPr lang="en-US" altLang="en-US" sz="1000" b="1" dirty="0">
                <a:solidFill>
                  <a:schemeClr val="bg2">
                    <a:lumMod val="50000"/>
                  </a:schemeClr>
                </a:solidFill>
              </a:rPr>
            </a:br>
            <a:r>
              <a:rPr lang="en-US" altLang="en-US" sz="1000" b="1" dirty="0">
                <a:solidFill>
                  <a:schemeClr val="bg2">
                    <a:lumMod val="50000"/>
                  </a:schemeClr>
                </a:solidFill>
              </a:rPr>
              <a:t>(31-bit and virtual addressing)</a:t>
            </a:r>
          </a:p>
        </p:txBody>
      </p:sp>
      <p:sp>
        <p:nvSpPr>
          <p:cNvPr id="17" name="Line 13"/>
          <p:cNvSpPr>
            <a:spLocks noChangeShapeType="1"/>
          </p:cNvSpPr>
          <p:nvPr/>
        </p:nvSpPr>
        <p:spPr bwMode="auto">
          <a:xfrm>
            <a:off x="6446414" y="5362721"/>
            <a:ext cx="0" cy="304800"/>
          </a:xfrm>
          <a:prstGeom prst="line">
            <a:avLst/>
          </a:prstGeom>
          <a:noFill/>
          <a:ln w="1905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bg2">
                  <a:lumMod val="50000"/>
                </a:schemeClr>
              </a:solidFill>
            </a:endParaRPr>
          </a:p>
        </p:txBody>
      </p:sp>
      <p:sp>
        <p:nvSpPr>
          <p:cNvPr id="18" name="Text Box 14"/>
          <p:cNvSpPr txBox="1">
            <a:spLocks noChangeArrowheads="1"/>
          </p:cNvSpPr>
          <p:nvPr/>
        </p:nvSpPr>
        <p:spPr bwMode="auto">
          <a:xfrm>
            <a:off x="7292953" y="5646885"/>
            <a:ext cx="1475220"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000" b="1" dirty="0">
                <a:solidFill>
                  <a:schemeClr val="bg2">
                    <a:lumMod val="50000"/>
                  </a:schemeClr>
                </a:solidFill>
              </a:rPr>
              <a:t>z/TPF</a:t>
            </a:r>
            <a:br>
              <a:rPr lang="en-US" altLang="en-US" sz="1000" b="1" dirty="0">
                <a:solidFill>
                  <a:schemeClr val="bg2">
                    <a:lumMod val="50000"/>
                  </a:schemeClr>
                </a:solidFill>
              </a:rPr>
            </a:br>
            <a:r>
              <a:rPr lang="en-US" altLang="en-US" sz="1000" b="1" dirty="0">
                <a:solidFill>
                  <a:schemeClr val="bg2">
                    <a:lumMod val="50000"/>
                  </a:schemeClr>
                </a:solidFill>
              </a:rPr>
              <a:t>(64-bit, GNU Compiler Collection</a:t>
            </a:r>
            <a:br>
              <a:rPr lang="en-US" altLang="en-US" sz="1000" b="1" dirty="0">
                <a:solidFill>
                  <a:schemeClr val="bg2">
                    <a:lumMod val="50000"/>
                  </a:schemeClr>
                </a:solidFill>
              </a:rPr>
            </a:br>
            <a:r>
              <a:rPr lang="en-US" altLang="en-US" sz="1000" b="1" dirty="0">
                <a:solidFill>
                  <a:schemeClr val="bg2">
                    <a:lumMod val="50000"/>
                  </a:schemeClr>
                </a:solidFill>
              </a:rPr>
              <a:t>and SOA)</a:t>
            </a:r>
          </a:p>
        </p:txBody>
      </p:sp>
      <p:sp>
        <p:nvSpPr>
          <p:cNvPr id="19" name="Line 15"/>
          <p:cNvSpPr>
            <a:spLocks noChangeShapeType="1"/>
          </p:cNvSpPr>
          <p:nvPr/>
        </p:nvSpPr>
        <p:spPr bwMode="auto">
          <a:xfrm>
            <a:off x="7641528" y="5362721"/>
            <a:ext cx="0" cy="304800"/>
          </a:xfrm>
          <a:prstGeom prst="line">
            <a:avLst/>
          </a:prstGeom>
          <a:noFill/>
          <a:ln w="1905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bg2">
                  <a:lumMod val="50000"/>
                </a:schemeClr>
              </a:solidFill>
            </a:endParaRPr>
          </a:p>
        </p:txBody>
      </p:sp>
      <p:sp>
        <p:nvSpPr>
          <p:cNvPr id="20" name="Text Box 16"/>
          <p:cNvSpPr txBox="1">
            <a:spLocks noChangeArrowheads="1"/>
          </p:cNvSpPr>
          <p:nvPr/>
        </p:nvSpPr>
        <p:spPr bwMode="auto">
          <a:xfrm>
            <a:off x="2479815" y="5099196"/>
            <a:ext cx="112042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200" b="1" dirty="0">
                <a:solidFill>
                  <a:schemeClr val="bg2">
                    <a:lumMod val="50000"/>
                  </a:schemeClr>
                </a:solidFill>
              </a:rPr>
              <a:t>1968</a:t>
            </a:r>
          </a:p>
        </p:txBody>
      </p:sp>
      <p:sp>
        <p:nvSpPr>
          <p:cNvPr id="21" name="Text Box 17"/>
          <p:cNvSpPr txBox="1">
            <a:spLocks noChangeArrowheads="1"/>
          </p:cNvSpPr>
          <p:nvPr/>
        </p:nvSpPr>
        <p:spPr bwMode="auto">
          <a:xfrm>
            <a:off x="3383933" y="5057921"/>
            <a:ext cx="52286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200" b="1">
                <a:solidFill>
                  <a:schemeClr val="bg2">
                    <a:lumMod val="50000"/>
                  </a:schemeClr>
                </a:solidFill>
              </a:rPr>
              <a:t>1979</a:t>
            </a:r>
          </a:p>
        </p:txBody>
      </p:sp>
      <p:sp>
        <p:nvSpPr>
          <p:cNvPr id="22" name="Text Box 18"/>
          <p:cNvSpPr txBox="1">
            <a:spLocks noChangeArrowheads="1"/>
          </p:cNvSpPr>
          <p:nvPr/>
        </p:nvSpPr>
        <p:spPr bwMode="auto">
          <a:xfrm>
            <a:off x="7380098" y="5042046"/>
            <a:ext cx="52286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200" b="1" dirty="0">
                <a:solidFill>
                  <a:schemeClr val="bg2">
                    <a:lumMod val="50000"/>
                  </a:schemeClr>
                </a:solidFill>
              </a:rPr>
              <a:t>2005</a:t>
            </a:r>
          </a:p>
        </p:txBody>
      </p:sp>
      <p:sp>
        <p:nvSpPr>
          <p:cNvPr id="23" name="Text Box 19"/>
          <p:cNvSpPr txBox="1">
            <a:spLocks noChangeArrowheads="1"/>
          </p:cNvSpPr>
          <p:nvPr/>
        </p:nvSpPr>
        <p:spPr bwMode="auto">
          <a:xfrm>
            <a:off x="6147636" y="5057921"/>
            <a:ext cx="52286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200" b="1">
                <a:solidFill>
                  <a:schemeClr val="bg2">
                    <a:lumMod val="50000"/>
                  </a:schemeClr>
                </a:solidFill>
              </a:rPr>
              <a:t>1994</a:t>
            </a:r>
          </a:p>
        </p:txBody>
      </p:sp>
      <p:sp>
        <p:nvSpPr>
          <p:cNvPr id="24" name="Text Box 20"/>
          <p:cNvSpPr txBox="1">
            <a:spLocks noChangeArrowheads="1"/>
          </p:cNvSpPr>
          <p:nvPr/>
        </p:nvSpPr>
        <p:spPr bwMode="auto">
          <a:xfrm>
            <a:off x="5027216" y="5057921"/>
            <a:ext cx="52286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200" b="1">
                <a:solidFill>
                  <a:schemeClr val="bg2">
                    <a:lumMod val="50000"/>
                  </a:schemeClr>
                </a:solidFill>
              </a:rPr>
              <a:t>1989</a:t>
            </a:r>
          </a:p>
        </p:txBody>
      </p:sp>
      <p:sp>
        <p:nvSpPr>
          <p:cNvPr id="25" name="Text Box 21"/>
          <p:cNvSpPr txBox="1">
            <a:spLocks noChangeArrowheads="1"/>
          </p:cNvSpPr>
          <p:nvPr/>
        </p:nvSpPr>
        <p:spPr bwMode="auto">
          <a:xfrm>
            <a:off x="3906796" y="5057921"/>
            <a:ext cx="52286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200" b="1">
                <a:solidFill>
                  <a:schemeClr val="bg2">
                    <a:lumMod val="50000"/>
                  </a:schemeClr>
                </a:solidFill>
              </a:rPr>
              <a:t>1982</a:t>
            </a:r>
          </a:p>
        </p:txBody>
      </p:sp>
      <p:sp>
        <p:nvSpPr>
          <p:cNvPr id="26" name="Text Box 18"/>
          <p:cNvSpPr txBox="1">
            <a:spLocks noChangeArrowheads="1"/>
          </p:cNvSpPr>
          <p:nvPr/>
        </p:nvSpPr>
        <p:spPr bwMode="auto">
          <a:xfrm>
            <a:off x="8668161" y="5045223"/>
            <a:ext cx="86192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200" b="1" dirty="0">
                <a:solidFill>
                  <a:schemeClr val="bg2">
                    <a:lumMod val="50000"/>
                  </a:schemeClr>
                </a:solidFill>
              </a:rPr>
              <a:t>2014/15</a:t>
            </a:r>
          </a:p>
        </p:txBody>
      </p:sp>
      <p:sp>
        <p:nvSpPr>
          <p:cNvPr id="27" name="Line 15"/>
          <p:cNvSpPr>
            <a:spLocks noChangeShapeType="1"/>
          </p:cNvSpPr>
          <p:nvPr/>
        </p:nvSpPr>
        <p:spPr bwMode="auto">
          <a:xfrm>
            <a:off x="8900445" y="5342085"/>
            <a:ext cx="0" cy="304800"/>
          </a:xfrm>
          <a:prstGeom prst="line">
            <a:avLst/>
          </a:prstGeom>
          <a:noFill/>
          <a:ln w="1905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bg2">
                  <a:lumMod val="50000"/>
                </a:schemeClr>
              </a:solidFill>
            </a:endParaRPr>
          </a:p>
        </p:txBody>
      </p:sp>
      <p:sp>
        <p:nvSpPr>
          <p:cNvPr id="28" name="Text Box 14"/>
          <p:cNvSpPr txBox="1">
            <a:spLocks noChangeArrowheads="1"/>
          </p:cNvSpPr>
          <p:nvPr/>
        </p:nvSpPr>
        <p:spPr bwMode="auto">
          <a:xfrm>
            <a:off x="8634386" y="5656410"/>
            <a:ext cx="1758976"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000" b="1" dirty="0">
                <a:solidFill>
                  <a:schemeClr val="bg2">
                    <a:lumMod val="50000"/>
                  </a:schemeClr>
                </a:solidFill>
              </a:rPr>
              <a:t>z/TPF</a:t>
            </a:r>
            <a:br>
              <a:rPr lang="en-US" altLang="en-US" sz="1000" b="1" dirty="0">
                <a:solidFill>
                  <a:schemeClr val="bg2">
                    <a:lumMod val="50000"/>
                  </a:schemeClr>
                </a:solidFill>
              </a:rPr>
            </a:br>
            <a:r>
              <a:rPr lang="en-US" altLang="en-US" sz="1000" b="1" dirty="0">
                <a:solidFill>
                  <a:schemeClr val="bg2">
                    <a:lumMod val="50000"/>
                  </a:schemeClr>
                </a:solidFill>
              </a:rPr>
              <a:t>(Transformation Engines, Data &amp; Business Eventing, REST/JSON, Mongo</a:t>
            </a:r>
            <a:r>
              <a:rPr lang="is-IS" altLang="en-US" sz="1000" b="1" dirty="0">
                <a:solidFill>
                  <a:schemeClr val="bg2">
                    <a:lumMod val="50000"/>
                  </a:schemeClr>
                </a:solidFill>
              </a:rPr>
              <a:t>…</a:t>
            </a:r>
            <a:r>
              <a:rPr lang="en-US" altLang="en-US" sz="1000" b="1" dirty="0">
                <a:solidFill>
                  <a:schemeClr val="bg2">
                    <a:lumMod val="50000"/>
                  </a:schemeClr>
                </a:solidFill>
              </a:rPr>
              <a:t>)</a:t>
            </a:r>
          </a:p>
        </p:txBody>
      </p:sp>
      <p:sp>
        <p:nvSpPr>
          <p:cNvPr id="29" name="Line 7"/>
          <p:cNvSpPr>
            <a:spLocks noChangeShapeType="1"/>
          </p:cNvSpPr>
          <p:nvPr/>
        </p:nvSpPr>
        <p:spPr bwMode="auto">
          <a:xfrm flipH="1">
            <a:off x="1905000" y="4675889"/>
            <a:ext cx="4132" cy="697946"/>
          </a:xfrm>
          <a:prstGeom prst="line">
            <a:avLst/>
          </a:prstGeom>
          <a:noFill/>
          <a:ln w="1905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bg2">
                  <a:lumMod val="50000"/>
                </a:schemeClr>
              </a:solidFill>
            </a:endParaRPr>
          </a:p>
        </p:txBody>
      </p:sp>
      <p:pic>
        <p:nvPicPr>
          <p:cNvPr id="30" name="Picture 29"/>
          <p:cNvPicPr>
            <a:picLocks noChangeAspect="1"/>
          </p:cNvPicPr>
          <p:nvPr/>
        </p:nvPicPr>
        <p:blipFill>
          <a:blip r:embed="rId2"/>
          <a:stretch>
            <a:fillRect/>
          </a:stretch>
        </p:blipFill>
        <p:spPr>
          <a:xfrm>
            <a:off x="1714646" y="3786209"/>
            <a:ext cx="1029660" cy="1026059"/>
          </a:xfrm>
          <a:prstGeom prst="rect">
            <a:avLst/>
          </a:prstGeom>
        </p:spPr>
      </p:pic>
      <p:sp>
        <p:nvSpPr>
          <p:cNvPr id="32" name="Rectangle 31"/>
          <p:cNvSpPr/>
          <p:nvPr/>
        </p:nvSpPr>
        <p:spPr bwMode="auto">
          <a:xfrm>
            <a:off x="7106398" y="668260"/>
            <a:ext cx="3256803" cy="4230119"/>
          </a:xfrm>
          <a:prstGeom prst="rect">
            <a:avLst/>
          </a:prstGeom>
          <a:solidFill>
            <a:schemeClr val="bg1"/>
          </a:solidFill>
          <a:ln w="9525" cap="flat" cmpd="sng" algn="ctr">
            <a:solidFill>
              <a:schemeClr val="bg1">
                <a:lumMod val="65000"/>
              </a:schemeClr>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txBody>
          <a:bodyPr vert="horz" wrap="square" lIns="0" tIns="0" rIns="0" bIns="0" numCol="1" rtlCol="0" anchor="t" anchorCtr="0" compatLnSpc="1">
            <a:prstTxWarp prst="textNoShape">
              <a:avLst/>
            </a:prstTxWarp>
          </a:bodyPr>
          <a:lstStyle/>
          <a:p>
            <a:pPr eaLnBrk="1" hangingPunct="1">
              <a:lnSpc>
                <a:spcPct val="90000"/>
              </a:lnSpc>
            </a:pPr>
            <a:endParaRPr lang="en-US" sz="2000">
              <a:solidFill>
                <a:srgbClr val="191919"/>
              </a:solidFill>
              <a:latin typeface="HelvNeue Light for IBM" pitchFamily="34" charset="0"/>
            </a:endParaRPr>
          </a:p>
        </p:txBody>
      </p:sp>
      <p:pic>
        <p:nvPicPr>
          <p:cNvPr id="33" name="Picture 32"/>
          <p:cNvPicPr>
            <a:picLocks noChangeAspect="1"/>
          </p:cNvPicPr>
          <p:nvPr/>
        </p:nvPicPr>
        <p:blipFill>
          <a:blip r:embed="rId3"/>
          <a:stretch>
            <a:fillRect/>
          </a:stretch>
        </p:blipFill>
        <p:spPr>
          <a:xfrm>
            <a:off x="7423596" y="949784"/>
            <a:ext cx="2681388" cy="3910703"/>
          </a:xfrm>
          <a:prstGeom prst="rect">
            <a:avLst/>
          </a:prstGeom>
        </p:spPr>
      </p:pic>
      <p:sp>
        <p:nvSpPr>
          <p:cNvPr id="34" name="Rectangle 14"/>
          <p:cNvSpPr>
            <a:spLocks noChangeArrowheads="1"/>
          </p:cNvSpPr>
          <p:nvPr/>
        </p:nvSpPr>
        <p:spPr bwMode="auto">
          <a:xfrm>
            <a:off x="8795867" y="1509452"/>
            <a:ext cx="1103710" cy="1601390"/>
          </a:xfrm>
          <a:prstGeom prst="rect">
            <a:avLst/>
          </a:prstGeom>
          <a:noFill/>
          <a:ln>
            <a:noFill/>
          </a:ln>
          <a:extLst/>
        </p:spPr>
        <p:txBody>
          <a:bodyPr/>
          <a:lstStyle>
            <a:lvl1pPr marL="122238" indent="-122238"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128588" indent="-128588" eaLnBrk="1" fontAlgn="auto" hangingPunct="1">
              <a:spcBef>
                <a:spcPts val="0"/>
              </a:spcBef>
              <a:spcAft>
                <a:spcPts val="0"/>
              </a:spcAft>
              <a:buFont typeface="Arial" panose="020B0604020202020204" pitchFamily="34" charset="0"/>
              <a:buChar char="•"/>
              <a:defRPr/>
            </a:pPr>
            <a:r>
              <a:rPr lang="en-US" altLang="en-US" sz="900" b="1" dirty="0">
                <a:solidFill>
                  <a:srgbClr val="F19027"/>
                </a:solidFill>
                <a:ea typeface="MS PGothic" panose="020B0600070205080204" pitchFamily="34" charset="-128"/>
              </a:rPr>
              <a:t>Mega Memory</a:t>
            </a:r>
          </a:p>
          <a:p>
            <a:pPr marL="128588" indent="-128588" eaLnBrk="1" fontAlgn="auto" hangingPunct="1">
              <a:spcBef>
                <a:spcPts val="0"/>
              </a:spcBef>
              <a:spcAft>
                <a:spcPts val="0"/>
              </a:spcAft>
              <a:buFont typeface="Arial" panose="020B0604020202020204" pitchFamily="34" charset="0"/>
              <a:buChar char="•"/>
              <a:defRPr/>
            </a:pPr>
            <a:r>
              <a:rPr lang="en-US" altLang="en-US" sz="900" b="1" dirty="0">
                <a:solidFill>
                  <a:srgbClr val="F19027"/>
                </a:solidFill>
                <a:ea typeface="MS PGothic" panose="020B0600070205080204" pitchFamily="34" charset="-128"/>
              </a:rPr>
              <a:t>Simultaneous Multi-Threading</a:t>
            </a:r>
          </a:p>
          <a:p>
            <a:pPr marL="128588" indent="-128588" eaLnBrk="1" fontAlgn="auto" hangingPunct="1">
              <a:spcBef>
                <a:spcPts val="0"/>
              </a:spcBef>
              <a:spcAft>
                <a:spcPts val="0"/>
              </a:spcAft>
              <a:buFont typeface="Arial" panose="020B0604020202020204" pitchFamily="34" charset="0"/>
              <a:buChar char="•"/>
              <a:defRPr/>
            </a:pPr>
            <a:r>
              <a:rPr lang="en-US" altLang="en-US" sz="900" b="1" dirty="0">
                <a:solidFill>
                  <a:srgbClr val="F19027"/>
                </a:solidFill>
                <a:ea typeface="MS PGothic" panose="020B0600070205080204" pitchFamily="34" charset="-128"/>
              </a:rPr>
              <a:t>SIMD </a:t>
            </a:r>
          </a:p>
          <a:p>
            <a:pPr marL="128588" indent="-128588" eaLnBrk="1" fontAlgn="auto" hangingPunct="1">
              <a:spcBef>
                <a:spcPts val="0"/>
              </a:spcBef>
              <a:spcAft>
                <a:spcPts val="0"/>
              </a:spcAft>
              <a:buFont typeface="Arial" panose="020B0604020202020204" pitchFamily="34" charset="0"/>
              <a:buChar char="•"/>
              <a:defRPr/>
            </a:pPr>
            <a:r>
              <a:rPr lang="en-US" altLang="en-US" sz="900" b="1" dirty="0">
                <a:solidFill>
                  <a:srgbClr val="F19027"/>
                </a:solidFill>
                <a:ea typeface="MS PGothic" panose="020B0600070205080204" pitchFamily="34" charset="-128"/>
              </a:rPr>
              <a:t>Data  </a:t>
            </a:r>
            <a:r>
              <a:rPr lang="en-GB" altLang="en-US" sz="900" b="1" dirty="0">
                <a:solidFill>
                  <a:srgbClr val="F19027"/>
                </a:solidFill>
                <a:ea typeface="MS PGothic" panose="020B0600070205080204" pitchFamily="34" charset="-128"/>
              </a:rPr>
              <a:t>Compression Acceleration</a:t>
            </a:r>
          </a:p>
          <a:p>
            <a:pPr marL="128588" indent="-128588" eaLnBrk="1" fontAlgn="auto" hangingPunct="1">
              <a:spcBef>
                <a:spcPts val="0"/>
              </a:spcBef>
              <a:spcAft>
                <a:spcPts val="0"/>
              </a:spcAft>
              <a:buFont typeface="Arial" panose="020B0604020202020204" pitchFamily="34" charset="0"/>
              <a:buChar char="•"/>
              <a:defRPr/>
            </a:pPr>
            <a:r>
              <a:rPr lang="en-GB" altLang="en-US" sz="900" b="1" dirty="0">
                <a:solidFill>
                  <a:srgbClr val="F19027"/>
                </a:solidFill>
                <a:ea typeface="MS PGothic" panose="020B0600070205080204" pitchFamily="34" charset="-128"/>
              </a:rPr>
              <a:t>Crypto Express 5S</a:t>
            </a:r>
          </a:p>
          <a:p>
            <a:pPr marL="128588" indent="-128588" eaLnBrk="1" fontAlgn="auto" hangingPunct="1">
              <a:spcBef>
                <a:spcPts val="0"/>
              </a:spcBef>
              <a:spcAft>
                <a:spcPts val="0"/>
              </a:spcAft>
              <a:buFont typeface="Arial" panose="020B0604020202020204" pitchFamily="34" charset="0"/>
              <a:buChar char="•"/>
              <a:defRPr/>
            </a:pPr>
            <a:r>
              <a:rPr lang="en-US" altLang="en-US" sz="900" b="1" dirty="0">
                <a:solidFill>
                  <a:srgbClr val="F19027"/>
                </a:solidFill>
                <a:ea typeface="MS PGothic" panose="020B0600070205080204" pitchFamily="34" charset="-128"/>
              </a:rPr>
              <a:t>KVM for z Systems</a:t>
            </a:r>
          </a:p>
          <a:p>
            <a:pPr marL="128588" indent="-128588" eaLnBrk="1" fontAlgn="auto" hangingPunct="1">
              <a:spcBef>
                <a:spcPts val="0"/>
              </a:spcBef>
              <a:spcAft>
                <a:spcPts val="0"/>
              </a:spcAft>
              <a:buFont typeface="Arial" panose="020B0604020202020204" pitchFamily="34" charset="0"/>
              <a:buChar char="•"/>
              <a:defRPr/>
            </a:pPr>
            <a:r>
              <a:rPr lang="en-US" altLang="en-US" sz="900" b="1" dirty="0">
                <a:solidFill>
                  <a:srgbClr val="F19027"/>
                </a:solidFill>
                <a:ea typeface="MS PGothic" panose="020B0600070205080204" pitchFamily="34" charset="-128"/>
              </a:rPr>
              <a:t>IBM zAware for Linux</a:t>
            </a:r>
          </a:p>
          <a:p>
            <a:pPr marL="128588" indent="-128588" eaLnBrk="1" fontAlgn="auto" hangingPunct="1">
              <a:spcBef>
                <a:spcPts val="0"/>
              </a:spcBef>
              <a:spcAft>
                <a:spcPts val="0"/>
              </a:spcAft>
              <a:buFont typeface="Arial" panose="020B0604020202020204" pitchFamily="34" charset="0"/>
              <a:buChar char="•"/>
              <a:defRPr/>
            </a:pPr>
            <a:r>
              <a:rPr lang="en-US" altLang="en-US" sz="900" b="1" dirty="0">
                <a:solidFill>
                  <a:srgbClr val="F19027"/>
                </a:solidFill>
                <a:ea typeface="MS PGothic" panose="020B0600070205080204" pitchFamily="34" charset="-128"/>
              </a:rPr>
              <a:t>zBX Model 004</a:t>
            </a:r>
            <a:endParaRPr lang="en-GB" altLang="en-US" sz="900" b="1" dirty="0">
              <a:solidFill>
                <a:srgbClr val="F19027"/>
              </a:solidFill>
              <a:ea typeface="MS PGothic" panose="020B0600070205080204" pitchFamily="34" charset="-128"/>
            </a:endParaRPr>
          </a:p>
          <a:p>
            <a:pPr marL="128588" indent="-128588" eaLnBrk="1" fontAlgn="auto" hangingPunct="1">
              <a:spcBef>
                <a:spcPts val="0"/>
              </a:spcBef>
              <a:spcAft>
                <a:spcPts val="0"/>
              </a:spcAft>
              <a:buFont typeface="Arial" panose="020B0604020202020204" pitchFamily="34" charset="0"/>
              <a:buChar char="•"/>
              <a:defRPr/>
            </a:pPr>
            <a:r>
              <a:rPr lang="en-US" altLang="en-US" sz="900" b="1" dirty="0">
                <a:solidFill>
                  <a:srgbClr val="F19027"/>
                </a:solidFill>
                <a:ea typeface="MS PGothic" panose="020B0600070205080204" pitchFamily="34" charset="-128"/>
              </a:rPr>
              <a:t>z/OSV2.2 Preview</a:t>
            </a:r>
          </a:p>
          <a:p>
            <a:pPr marL="128588" indent="-128588" eaLnBrk="1" fontAlgn="auto" hangingPunct="1">
              <a:spcBef>
                <a:spcPts val="0"/>
              </a:spcBef>
              <a:spcAft>
                <a:spcPts val="0"/>
              </a:spcAft>
              <a:buFont typeface="Arial" panose="020B0604020202020204" pitchFamily="34" charset="0"/>
              <a:buChar char="•"/>
              <a:defRPr/>
            </a:pPr>
            <a:r>
              <a:rPr lang="en-US" altLang="en-US" sz="900" b="1" dirty="0">
                <a:solidFill>
                  <a:srgbClr val="F19027"/>
                </a:solidFill>
                <a:ea typeface="MS PGothic" panose="020B0600070205080204" pitchFamily="34" charset="-128"/>
              </a:rPr>
              <a:t>z/OS SPE v2.1</a:t>
            </a:r>
          </a:p>
          <a:p>
            <a:pPr eaLnBrk="1" fontAlgn="auto" hangingPunct="1">
              <a:spcBef>
                <a:spcPts val="0"/>
              </a:spcBef>
              <a:spcAft>
                <a:spcPts val="0"/>
              </a:spcAft>
              <a:defRPr/>
            </a:pPr>
            <a:r>
              <a:rPr lang="en-GB" altLang="en-US" sz="800" b="1" dirty="0">
                <a:solidFill>
                  <a:srgbClr val="F19027"/>
                </a:solidFill>
                <a:ea typeface="MS PGothic" panose="020B0600070205080204" pitchFamily="34" charset="-128"/>
              </a:rPr>
              <a:t>	</a:t>
            </a:r>
          </a:p>
          <a:p>
            <a:pPr eaLnBrk="1" fontAlgn="auto" hangingPunct="1">
              <a:spcBef>
                <a:spcPts val="0"/>
              </a:spcBef>
              <a:spcAft>
                <a:spcPts val="0"/>
              </a:spcAft>
              <a:defRPr/>
            </a:pPr>
            <a:endParaRPr lang="en-US" altLang="en-US" sz="800" b="1" dirty="0">
              <a:solidFill>
                <a:srgbClr val="F19027"/>
              </a:solidFill>
              <a:ea typeface="MS PGothic" panose="020B0600070205080204" pitchFamily="34" charset="-128"/>
            </a:endParaRPr>
          </a:p>
        </p:txBody>
      </p:sp>
      <p:graphicFrame>
        <p:nvGraphicFramePr>
          <p:cNvPr id="35" name="Group 42"/>
          <p:cNvGraphicFramePr>
            <a:graphicFrameLocks noGrp="1"/>
          </p:cNvGraphicFramePr>
          <p:nvPr>
            <p:extLst>
              <p:ext uri="{D42A27DB-BD31-4B8C-83A1-F6EECF244321}">
                <p14:modId xmlns:p14="http://schemas.microsoft.com/office/powerpoint/2010/main" val="1728769798"/>
              </p:ext>
            </p:extLst>
          </p:nvPr>
        </p:nvGraphicFramePr>
        <p:xfrm>
          <a:off x="7671155" y="1717997"/>
          <a:ext cx="1277753" cy="2218182"/>
        </p:xfrm>
        <a:graphic>
          <a:graphicData uri="http://schemas.openxmlformats.org/drawingml/2006/table">
            <a:tbl>
              <a:tblPr/>
              <a:tblGrid>
                <a:gridCol w="479897"/>
                <a:gridCol w="797856"/>
              </a:tblGrid>
              <a:tr h="474959">
                <a:tc>
                  <a:txBody>
                    <a:bodyPr/>
                    <a:lstStyle/>
                    <a:p>
                      <a:pPr marL="0" marR="0" lvl="0" indent="0" algn="ctr" defTabSz="914400" rtl="0" eaLnBrk="0" fontAlgn="base" latinLnBrk="0" hangingPunct="0">
                        <a:lnSpc>
                          <a:spcPct val="85000"/>
                        </a:lnSpc>
                        <a:spcBef>
                          <a:spcPct val="0"/>
                        </a:spcBef>
                        <a:spcAft>
                          <a:spcPct val="0"/>
                        </a:spcAft>
                        <a:buClr>
                          <a:schemeClr val="accent1"/>
                        </a:buClr>
                        <a:buSzTx/>
                        <a:buFont typeface="Wingdings" pitchFamily="2" charset="2"/>
                        <a:buNone/>
                        <a:tabLst/>
                      </a:pPr>
                      <a:r>
                        <a:rPr kumimoji="0" lang="en-US" altLang="en-US" sz="600" b="1" i="1" u="none" strike="noStrike" cap="none" normalizeH="0" baseline="0" dirty="0" smtClean="0">
                          <a:ln>
                            <a:noFill/>
                          </a:ln>
                          <a:solidFill>
                            <a:srgbClr val="FFFFFF"/>
                          </a:solidFill>
                          <a:effectLst/>
                          <a:latin typeface="Arial" charset="0"/>
                          <a:ea typeface="MS PGothic" pitchFamily="34" charset="-128"/>
                          <a:cs typeface="Arial" charset="0"/>
                        </a:rPr>
                        <a:t> Up to</a:t>
                      </a:r>
                      <a:r>
                        <a:rPr kumimoji="0" lang="en-US" altLang="en-US" sz="1200" b="1" i="1" u="none" strike="noStrike" cap="none" normalizeH="0" baseline="0" dirty="0" smtClean="0">
                          <a:ln>
                            <a:noFill/>
                          </a:ln>
                          <a:solidFill>
                            <a:srgbClr val="FFFFFF"/>
                          </a:solidFill>
                          <a:effectLst/>
                          <a:latin typeface="Arial" charset="0"/>
                          <a:ea typeface="MS PGothic" pitchFamily="34" charset="-128"/>
                          <a:cs typeface="Arial" charset="0"/>
                        </a:rPr>
                        <a:t/>
                      </a:r>
                      <a:br>
                        <a:rPr kumimoji="0" lang="en-US" altLang="en-US" sz="1200" b="1" i="1" u="none" strike="noStrike" cap="none" normalizeH="0" baseline="0" dirty="0" smtClean="0">
                          <a:ln>
                            <a:noFill/>
                          </a:ln>
                          <a:solidFill>
                            <a:srgbClr val="FFFFFF"/>
                          </a:solidFill>
                          <a:effectLst/>
                          <a:latin typeface="Arial" charset="0"/>
                          <a:ea typeface="MS PGothic" pitchFamily="34" charset="-128"/>
                          <a:cs typeface="Arial" charset="0"/>
                        </a:rPr>
                      </a:br>
                      <a:r>
                        <a:rPr kumimoji="0" lang="en-US" altLang="en-US" sz="1400" b="1" i="1" u="none" strike="noStrike" cap="none" normalizeH="0" baseline="0" dirty="0" smtClean="0">
                          <a:ln>
                            <a:noFill/>
                          </a:ln>
                          <a:solidFill>
                            <a:srgbClr val="FF6600"/>
                          </a:solidFill>
                          <a:effectLst/>
                          <a:latin typeface="Arial" charset="0"/>
                          <a:ea typeface="MS PGothic" pitchFamily="34" charset="-128"/>
                          <a:cs typeface="Arial" charset="0"/>
                        </a:rPr>
                        <a:t>141</a:t>
                      </a:r>
                    </a:p>
                  </a:txBody>
                  <a:tcPr marL="54864" marR="54864" marT="27432" marB="27432" anchor="ctr"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50000"/>
                        </a:spcBef>
                        <a:spcAft>
                          <a:spcPct val="0"/>
                        </a:spcAft>
                        <a:buClr>
                          <a:schemeClr val="accent1"/>
                        </a:buClr>
                        <a:buSzTx/>
                        <a:buFont typeface="Wingdings" pitchFamily="2" charset="2"/>
                        <a:buNone/>
                        <a:tabLst/>
                      </a:pPr>
                      <a:r>
                        <a:rPr kumimoji="0" lang="en-US" altLang="en-US" sz="700" b="1" i="0" u="none" strike="noStrike" cap="none" normalizeH="0" baseline="0" dirty="0" smtClean="0">
                          <a:ln>
                            <a:noFill/>
                          </a:ln>
                          <a:solidFill>
                            <a:srgbClr val="FFFFFF"/>
                          </a:solidFill>
                          <a:effectLst/>
                          <a:latin typeface="Arial" charset="0"/>
                          <a:ea typeface="MS PGothic" pitchFamily="34" charset="-128"/>
                          <a:cs typeface="Arial" charset="0"/>
                        </a:rPr>
                        <a:t>Configurable cores  - CP, IFLS, zIIP, ICFs, SAP</a:t>
                      </a:r>
                      <a:endParaRPr kumimoji="0" lang="en-US" altLang="en-US" sz="700" b="1" i="0" u="none" strike="noStrike" cap="none" normalizeH="0" baseline="30000" dirty="0" smtClean="0">
                        <a:ln>
                          <a:noFill/>
                        </a:ln>
                        <a:solidFill>
                          <a:srgbClr val="FFFFFF"/>
                        </a:solidFill>
                        <a:effectLst/>
                        <a:latin typeface="Arial" charset="0"/>
                        <a:ea typeface="MS PGothic" pitchFamily="34" charset="-128"/>
                        <a:cs typeface="Arial" charset="0"/>
                      </a:endParaRPr>
                    </a:p>
                  </a:txBody>
                  <a:tcPr marL="54864" marR="54864" marT="27432" marB="27432" anchor="ctr" horzOverflow="overflow">
                    <a:lnL>
                      <a:noFill/>
                    </a:lnL>
                    <a:lnR>
                      <a:noFill/>
                    </a:lnR>
                    <a:lnT>
                      <a:noFill/>
                    </a:lnT>
                    <a:lnB>
                      <a:noFill/>
                    </a:lnB>
                    <a:lnTlToBr>
                      <a:noFill/>
                    </a:lnTlToBr>
                    <a:lnBlToTr>
                      <a:noFill/>
                    </a:lnBlToTr>
                    <a:noFill/>
                  </a:tcPr>
                </a:tc>
              </a:tr>
              <a:tr h="363474">
                <a:tc>
                  <a:txBody>
                    <a:bodyPr/>
                    <a:lstStyle/>
                    <a:p>
                      <a:pPr marL="0" marR="0" lvl="0" indent="0" algn="ctr" defTabSz="914400" rtl="0" eaLnBrk="0" fontAlgn="base" latinLnBrk="0" hangingPunct="0">
                        <a:lnSpc>
                          <a:spcPct val="85000"/>
                        </a:lnSpc>
                        <a:spcBef>
                          <a:spcPct val="50000"/>
                        </a:spcBef>
                        <a:spcAft>
                          <a:spcPct val="0"/>
                        </a:spcAft>
                        <a:buClr>
                          <a:schemeClr val="accent1"/>
                        </a:buClr>
                        <a:buSzTx/>
                        <a:buFont typeface="Wingdings" pitchFamily="2" charset="2"/>
                        <a:buNone/>
                        <a:tabLst/>
                      </a:pPr>
                      <a:r>
                        <a:rPr kumimoji="0" lang="en-US" altLang="en-US" sz="1400" b="1" i="0" u="none" strike="noStrike" cap="none" normalizeH="0" baseline="0" dirty="0" smtClean="0">
                          <a:ln>
                            <a:noFill/>
                          </a:ln>
                          <a:solidFill>
                            <a:srgbClr val="FF6600"/>
                          </a:solidFill>
                          <a:effectLst/>
                          <a:latin typeface="Arial" charset="0"/>
                          <a:ea typeface="MS PGothic" pitchFamily="34" charset="-128"/>
                          <a:cs typeface="Arial" charset="0"/>
                        </a:rPr>
                        <a:t>40%</a:t>
                      </a:r>
                    </a:p>
                  </a:txBody>
                  <a:tcPr marL="54864" marR="54864" marT="27432" marB="27432" anchor="ctr"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50000"/>
                        </a:spcBef>
                        <a:spcAft>
                          <a:spcPct val="0"/>
                        </a:spcAft>
                        <a:buClr>
                          <a:schemeClr val="accent1"/>
                        </a:buClr>
                        <a:buSzTx/>
                        <a:buFont typeface="Wingdings" pitchFamily="2" charset="2"/>
                        <a:buNone/>
                        <a:tabLst/>
                      </a:pPr>
                      <a:r>
                        <a:rPr kumimoji="0" lang="en-US" altLang="en-US" sz="700" b="1" i="0" u="none" strike="noStrike" cap="none" normalizeH="0" baseline="0" dirty="0" smtClean="0">
                          <a:ln>
                            <a:noFill/>
                          </a:ln>
                          <a:solidFill>
                            <a:srgbClr val="FFFFFF"/>
                          </a:solidFill>
                          <a:effectLst/>
                          <a:latin typeface="Arial" charset="0"/>
                          <a:ea typeface="MS PGothic" pitchFamily="34" charset="-128"/>
                          <a:cs typeface="Arial" charset="0"/>
                        </a:rPr>
                        <a:t>Total capacity improvement over zEC12</a:t>
                      </a:r>
                    </a:p>
                  </a:txBody>
                  <a:tcPr marL="54864" marR="54864" marT="27432" marB="27432" anchor="ctr" horzOverflow="overflow">
                    <a:lnL>
                      <a:noFill/>
                    </a:lnL>
                    <a:lnR>
                      <a:noFill/>
                    </a:lnR>
                    <a:lnT>
                      <a:noFill/>
                    </a:lnT>
                    <a:lnB>
                      <a:noFill/>
                    </a:lnB>
                    <a:lnTlToBr>
                      <a:noFill/>
                    </a:lnTlToBr>
                    <a:lnBlToTr>
                      <a:noFill/>
                    </a:lnBlToTr>
                    <a:noFill/>
                  </a:tcPr>
                </a:tc>
              </a:tr>
              <a:tr h="363474">
                <a:tc>
                  <a:txBody>
                    <a:bodyPr/>
                    <a:lstStyle/>
                    <a:p>
                      <a:pPr marL="0" marR="0" lvl="0" indent="0" algn="ctr" defTabSz="914400" rtl="0" eaLnBrk="0" fontAlgn="base" latinLnBrk="0" hangingPunct="0">
                        <a:lnSpc>
                          <a:spcPct val="85000"/>
                        </a:lnSpc>
                        <a:spcBef>
                          <a:spcPct val="0"/>
                        </a:spcBef>
                        <a:spcAft>
                          <a:spcPct val="0"/>
                        </a:spcAft>
                        <a:buClr>
                          <a:schemeClr val="accent1"/>
                        </a:buClr>
                        <a:buSzTx/>
                        <a:buFont typeface="Wingdings" pitchFamily="2" charset="2"/>
                        <a:buNone/>
                        <a:tabLst/>
                      </a:pPr>
                      <a:r>
                        <a:rPr kumimoji="0" lang="en-US" altLang="en-US" sz="600" b="1" i="0" u="none" strike="noStrike" cap="none" normalizeH="0" baseline="0" dirty="0" smtClean="0">
                          <a:ln>
                            <a:noFill/>
                          </a:ln>
                          <a:solidFill>
                            <a:srgbClr val="FFFFFF"/>
                          </a:solidFill>
                          <a:effectLst/>
                          <a:latin typeface="Arial" charset="0"/>
                          <a:ea typeface="MS PGothic" pitchFamily="34" charset="-128"/>
                          <a:cs typeface="Arial" charset="0"/>
                        </a:rPr>
                        <a:t>Up to</a:t>
                      </a:r>
                      <a:r>
                        <a:rPr kumimoji="0" lang="en-US" altLang="en-US" sz="1200" b="1" i="0" u="none" strike="noStrike" cap="none" normalizeH="0" baseline="0" dirty="0" smtClean="0">
                          <a:ln>
                            <a:noFill/>
                          </a:ln>
                          <a:solidFill>
                            <a:srgbClr val="FFFFFF"/>
                          </a:solidFill>
                          <a:effectLst/>
                          <a:latin typeface="Arial" charset="0"/>
                          <a:ea typeface="MS PGothic" pitchFamily="34" charset="-128"/>
                          <a:cs typeface="Arial" charset="0"/>
                        </a:rPr>
                        <a:t/>
                      </a:r>
                      <a:br>
                        <a:rPr kumimoji="0" lang="en-US" altLang="en-US" sz="1200" b="1" i="0" u="none" strike="noStrike" cap="none" normalizeH="0" baseline="0" dirty="0" smtClean="0">
                          <a:ln>
                            <a:noFill/>
                          </a:ln>
                          <a:solidFill>
                            <a:srgbClr val="FFFFFF"/>
                          </a:solidFill>
                          <a:effectLst/>
                          <a:latin typeface="Arial" charset="0"/>
                          <a:ea typeface="MS PGothic" pitchFamily="34" charset="-128"/>
                          <a:cs typeface="Arial" charset="0"/>
                        </a:rPr>
                      </a:br>
                      <a:r>
                        <a:rPr kumimoji="0" lang="en-US" altLang="en-US" sz="1400" b="1" i="0" u="none" strike="noStrike" cap="none" normalizeH="0" baseline="0" dirty="0" smtClean="0">
                          <a:ln>
                            <a:noFill/>
                          </a:ln>
                          <a:solidFill>
                            <a:srgbClr val="FF6600"/>
                          </a:solidFill>
                          <a:effectLst/>
                          <a:latin typeface="Arial" charset="0"/>
                          <a:ea typeface="MS PGothic" pitchFamily="34" charset="-128"/>
                          <a:cs typeface="Arial" charset="0"/>
                        </a:rPr>
                        <a:t>10</a:t>
                      </a:r>
                      <a:r>
                        <a:rPr kumimoji="0" lang="en-US" altLang="en-US" sz="1200" b="1" i="0" u="none" strike="noStrike" cap="none" normalizeH="0" baseline="0" dirty="0" smtClean="0">
                          <a:ln>
                            <a:noFill/>
                          </a:ln>
                          <a:solidFill>
                            <a:srgbClr val="FF6600"/>
                          </a:solidFill>
                          <a:effectLst/>
                          <a:latin typeface="Arial" charset="0"/>
                          <a:ea typeface="MS PGothic" pitchFamily="34" charset="-128"/>
                          <a:cs typeface="Arial" charset="0"/>
                        </a:rPr>
                        <a:t> </a:t>
                      </a:r>
                      <a:r>
                        <a:rPr kumimoji="0" lang="en-US" altLang="en-US" sz="800" b="1" i="0" u="none" strike="noStrike" cap="none" normalizeH="0" baseline="0" dirty="0" smtClean="0">
                          <a:ln>
                            <a:noFill/>
                          </a:ln>
                          <a:solidFill>
                            <a:srgbClr val="FF6600"/>
                          </a:solidFill>
                          <a:effectLst/>
                          <a:latin typeface="Arial" charset="0"/>
                          <a:ea typeface="MS PGothic" pitchFamily="34" charset="-128"/>
                          <a:cs typeface="Arial" charset="0"/>
                        </a:rPr>
                        <a:t>TB</a:t>
                      </a:r>
                    </a:p>
                  </a:txBody>
                  <a:tcPr marL="54864" marR="54864" marT="27432" marB="27432" anchor="ctr"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ts val="238"/>
                        </a:spcBef>
                        <a:spcAft>
                          <a:spcPct val="0"/>
                        </a:spcAft>
                        <a:buClr>
                          <a:schemeClr val="accent1"/>
                        </a:buClr>
                        <a:buSzTx/>
                        <a:buFont typeface="Wingdings" pitchFamily="2" charset="2"/>
                        <a:buNone/>
                        <a:tabLst/>
                      </a:pPr>
                      <a:r>
                        <a:rPr kumimoji="0" lang="en-US" altLang="en-US" sz="700" b="1" i="0" u="none" strike="noStrike" cap="none" normalizeH="0" baseline="0" dirty="0" smtClean="0">
                          <a:ln>
                            <a:noFill/>
                          </a:ln>
                          <a:solidFill>
                            <a:srgbClr val="FFFFFF"/>
                          </a:solidFill>
                          <a:effectLst/>
                          <a:latin typeface="Arial" charset="0"/>
                          <a:ea typeface="MS PGothic" pitchFamily="34" charset="-128"/>
                          <a:cs typeface="Arial" charset="0"/>
                        </a:rPr>
                        <a:t>&gt;3X more available memory</a:t>
                      </a:r>
                      <a:endParaRPr kumimoji="0" lang="en-US" altLang="en-US" sz="700" b="1" i="0" u="none" strike="noStrike" cap="none" normalizeH="0" baseline="30000" dirty="0" smtClean="0">
                        <a:ln>
                          <a:noFill/>
                        </a:ln>
                        <a:solidFill>
                          <a:srgbClr val="FFFFFF"/>
                        </a:solidFill>
                        <a:effectLst/>
                        <a:latin typeface="Arial" charset="0"/>
                        <a:ea typeface="MS PGothic" pitchFamily="34" charset="-128"/>
                        <a:cs typeface="Arial" charset="0"/>
                      </a:endParaRPr>
                    </a:p>
                  </a:txBody>
                  <a:tcPr marL="54864" marR="54864" marT="27432" marB="27432" anchor="ctr" horzOverflow="overflow">
                    <a:lnL>
                      <a:noFill/>
                    </a:lnL>
                    <a:lnR>
                      <a:noFill/>
                    </a:lnR>
                    <a:lnT>
                      <a:noFill/>
                    </a:lnT>
                    <a:lnB>
                      <a:noFill/>
                    </a:lnB>
                    <a:lnTlToBr>
                      <a:noFill/>
                    </a:lnTlToBr>
                    <a:lnBlToTr>
                      <a:noFill/>
                    </a:lnBlToTr>
                    <a:noFill/>
                  </a:tcPr>
                </a:tc>
              </a:tr>
              <a:tr h="363474">
                <a:tc>
                  <a:txBody>
                    <a:bodyPr/>
                    <a:lstStyle/>
                    <a:p>
                      <a:pPr marL="0" marR="0" lvl="0" indent="0" algn="ctr" defTabSz="914400" rtl="0" eaLnBrk="0" fontAlgn="base" latinLnBrk="0" hangingPunct="0">
                        <a:lnSpc>
                          <a:spcPct val="85000"/>
                        </a:lnSpc>
                        <a:spcBef>
                          <a:spcPct val="50000"/>
                        </a:spcBef>
                        <a:spcAft>
                          <a:spcPct val="0"/>
                        </a:spcAft>
                        <a:buClr>
                          <a:schemeClr val="accent1"/>
                        </a:buClr>
                        <a:buSzTx/>
                        <a:buFont typeface="Wingdings" pitchFamily="2" charset="2"/>
                        <a:buNone/>
                        <a:tabLst/>
                      </a:pPr>
                      <a:r>
                        <a:rPr kumimoji="0" lang="en-US" altLang="en-US" sz="700" b="1" i="0" u="none" strike="noStrike" cap="none" normalizeH="0" baseline="0" dirty="0" smtClean="0">
                          <a:ln>
                            <a:noFill/>
                          </a:ln>
                          <a:solidFill>
                            <a:srgbClr val="FFFFFF"/>
                          </a:solidFill>
                          <a:effectLst/>
                          <a:latin typeface="Arial" charset="0"/>
                          <a:ea typeface="MS PGothic" pitchFamily="34" charset="-128"/>
                          <a:cs typeface="Arial" charset="0"/>
                        </a:rPr>
                        <a:t>Up to</a:t>
                      </a:r>
                      <a:br>
                        <a:rPr kumimoji="0" lang="en-US" altLang="en-US" sz="700" b="1" i="0" u="none" strike="noStrike" cap="none" normalizeH="0" baseline="0" dirty="0" smtClean="0">
                          <a:ln>
                            <a:noFill/>
                          </a:ln>
                          <a:solidFill>
                            <a:srgbClr val="FFFFFF"/>
                          </a:solidFill>
                          <a:effectLst/>
                          <a:latin typeface="Arial" charset="0"/>
                          <a:ea typeface="MS PGothic" pitchFamily="34" charset="-128"/>
                          <a:cs typeface="Arial" charset="0"/>
                        </a:rPr>
                      </a:br>
                      <a:r>
                        <a:rPr kumimoji="0" lang="en-US" altLang="en-US" sz="1400" b="1" i="0" u="none" strike="noStrike" cap="none" normalizeH="0" baseline="0" dirty="0" smtClean="0">
                          <a:ln>
                            <a:noFill/>
                          </a:ln>
                          <a:solidFill>
                            <a:srgbClr val="FF6600"/>
                          </a:solidFill>
                          <a:effectLst/>
                          <a:latin typeface="Arial" charset="0"/>
                          <a:ea typeface="MS PGothic" pitchFamily="34" charset="-128"/>
                          <a:cs typeface="Arial" charset="0"/>
                        </a:rPr>
                        <a:t>320</a:t>
                      </a:r>
                    </a:p>
                  </a:txBody>
                  <a:tcPr marL="54864" marR="54864" marT="27432" marB="27432" anchor="ctr"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50000"/>
                        </a:spcBef>
                        <a:spcAft>
                          <a:spcPct val="0"/>
                        </a:spcAft>
                        <a:buClr>
                          <a:schemeClr val="accent1"/>
                        </a:buClr>
                        <a:buSzTx/>
                        <a:buFont typeface="Wingdings" pitchFamily="2" charset="2"/>
                        <a:buNone/>
                        <a:tabLst/>
                      </a:pPr>
                      <a:r>
                        <a:rPr kumimoji="0" lang="en-US" altLang="en-US" sz="700" b="1" i="0" u="none" strike="noStrike" cap="none" normalizeH="0" baseline="0" dirty="0" smtClean="0">
                          <a:ln>
                            <a:noFill/>
                          </a:ln>
                          <a:solidFill>
                            <a:srgbClr val="FFFFFF"/>
                          </a:solidFill>
                          <a:effectLst/>
                          <a:latin typeface="Arial" charset="0"/>
                          <a:ea typeface="MS PGothic" pitchFamily="34" charset="-128"/>
                          <a:cs typeface="Arial" charset="0"/>
                        </a:rPr>
                        <a:t>Separate channels of dedicated I/O</a:t>
                      </a:r>
                    </a:p>
                  </a:txBody>
                  <a:tcPr marL="54864" marR="54864" marT="27432" marB="27432" anchor="ctr" horzOverflow="overflow">
                    <a:lnL>
                      <a:noFill/>
                    </a:lnL>
                    <a:lnR>
                      <a:noFill/>
                    </a:lnR>
                    <a:lnT>
                      <a:noFill/>
                    </a:lnT>
                    <a:lnB>
                      <a:noFill/>
                    </a:lnB>
                    <a:lnTlToBr>
                      <a:noFill/>
                    </a:lnTlToBr>
                    <a:lnBlToTr>
                      <a:noFill/>
                    </a:lnBlToTr>
                    <a:noFill/>
                  </a:tcPr>
                </a:tc>
              </a:tr>
              <a:tr h="569214">
                <a:tc>
                  <a:txBody>
                    <a:bodyPr/>
                    <a:lstStyle/>
                    <a:p>
                      <a:pPr marL="0" marR="0" lvl="0" indent="0" algn="ctr" defTabSz="914400" rtl="0" eaLnBrk="0" fontAlgn="base" latinLnBrk="0" hangingPunct="0">
                        <a:lnSpc>
                          <a:spcPct val="85000"/>
                        </a:lnSpc>
                        <a:spcBef>
                          <a:spcPct val="0"/>
                        </a:spcBef>
                        <a:spcAft>
                          <a:spcPct val="0"/>
                        </a:spcAft>
                        <a:buClr>
                          <a:schemeClr val="accent1"/>
                        </a:buClr>
                        <a:buSzTx/>
                        <a:buFont typeface="Wingdings" pitchFamily="2" charset="2"/>
                        <a:buNone/>
                        <a:tabLst/>
                      </a:pPr>
                      <a:r>
                        <a:rPr kumimoji="0" lang="en-US" altLang="en-US" sz="1400" b="1" i="0" u="none" strike="noStrike" cap="none" normalizeH="0" baseline="0" dirty="0" smtClean="0">
                          <a:ln>
                            <a:noFill/>
                          </a:ln>
                          <a:solidFill>
                            <a:srgbClr val="FF6600"/>
                          </a:solidFill>
                          <a:effectLst/>
                          <a:latin typeface="Arial" charset="0"/>
                          <a:ea typeface="MS PGothic" pitchFamily="34" charset="-128"/>
                          <a:cs typeface="Arial" charset="0"/>
                        </a:rPr>
                        <a:t>2</a:t>
                      </a:r>
                      <a:r>
                        <a:rPr kumimoji="0" lang="en-US" altLang="en-US" sz="1200" b="1" i="0" u="none" strike="noStrike" cap="none" normalizeH="0" baseline="0" dirty="0" smtClean="0">
                          <a:ln>
                            <a:noFill/>
                          </a:ln>
                          <a:solidFill>
                            <a:srgbClr val="FF6600"/>
                          </a:solidFill>
                          <a:effectLst/>
                          <a:latin typeface="Arial" charset="0"/>
                          <a:ea typeface="MS PGothic" pitchFamily="34" charset="-128"/>
                          <a:cs typeface="Arial" charset="0"/>
                        </a:rPr>
                        <a:t> </a:t>
                      </a:r>
                    </a:p>
                    <a:p>
                      <a:pPr marL="0" marR="0" lvl="0" indent="0" algn="ctr" defTabSz="914400" rtl="0" eaLnBrk="0" fontAlgn="base" latinLnBrk="0" hangingPunct="0">
                        <a:lnSpc>
                          <a:spcPct val="85000"/>
                        </a:lnSpc>
                        <a:spcBef>
                          <a:spcPct val="0"/>
                        </a:spcBef>
                        <a:spcAft>
                          <a:spcPct val="0"/>
                        </a:spcAft>
                        <a:buClr>
                          <a:schemeClr val="accent1"/>
                        </a:buClr>
                        <a:buSzTx/>
                        <a:buFont typeface="Wingdings" pitchFamily="2" charset="2"/>
                        <a:buNone/>
                        <a:tabLst/>
                      </a:pPr>
                      <a:r>
                        <a:rPr kumimoji="0" lang="en-US" altLang="en-US" sz="600" b="1" i="0" u="none" strike="noStrike" cap="none" normalizeH="0" baseline="0" dirty="0" smtClean="0">
                          <a:ln>
                            <a:noFill/>
                          </a:ln>
                          <a:solidFill>
                            <a:srgbClr val="FFFFFF"/>
                          </a:solidFill>
                          <a:effectLst/>
                          <a:latin typeface="Arial" charset="0"/>
                          <a:ea typeface="MS PGothic" pitchFamily="34" charset="-128"/>
                          <a:cs typeface="Arial" charset="0"/>
                        </a:rPr>
                        <a:t>SODs</a:t>
                      </a:r>
                    </a:p>
                  </a:txBody>
                  <a:tcPr marL="54864" marR="54864" marT="27432" marB="27432" anchor="ctr"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50000"/>
                        </a:spcBef>
                        <a:spcAft>
                          <a:spcPct val="0"/>
                        </a:spcAft>
                        <a:buClr>
                          <a:schemeClr val="accent1"/>
                        </a:buClr>
                        <a:buSzTx/>
                        <a:buFont typeface="Wingdings" pitchFamily="2" charset="2"/>
                        <a:buNone/>
                        <a:tabLst/>
                      </a:pPr>
                      <a:r>
                        <a:rPr kumimoji="0" lang="en-US" altLang="en-US" sz="700" b="1" i="0" u="none" strike="noStrike" cap="none" normalizeH="0" baseline="0" dirty="0" smtClean="0">
                          <a:ln>
                            <a:noFill/>
                          </a:ln>
                          <a:solidFill>
                            <a:srgbClr val="FFFFFF"/>
                          </a:solidFill>
                          <a:effectLst/>
                          <a:latin typeface="Arial" charset="0"/>
                          <a:ea typeface="MS PGothic" pitchFamily="34" charset="-128"/>
                          <a:cs typeface="Arial" charset="0"/>
                        </a:rPr>
                        <a:t>zKVM * and GDPS appliance for Linux on z Systems*</a:t>
                      </a:r>
                    </a:p>
                  </a:txBody>
                  <a:tcPr marL="54864" marR="54864" marT="27432" marB="27432" anchor="ctr" horzOverflow="overflow">
                    <a:lnL>
                      <a:noFill/>
                    </a:lnL>
                    <a:lnR>
                      <a:noFill/>
                    </a:lnR>
                    <a:lnT>
                      <a:noFill/>
                    </a:lnT>
                    <a:lnB>
                      <a:noFill/>
                    </a:lnB>
                    <a:lnTlToBr>
                      <a:noFill/>
                    </a:lnTlToBr>
                    <a:lnBlToTr>
                      <a:noFill/>
                    </a:lnBlToTr>
                    <a:noFill/>
                  </a:tcPr>
                </a:tc>
              </a:tr>
            </a:tbl>
          </a:graphicData>
        </a:graphic>
      </p:graphicFrame>
      <p:sp>
        <p:nvSpPr>
          <p:cNvPr id="36" name="Rectangle 35"/>
          <p:cNvSpPr/>
          <p:nvPr/>
        </p:nvSpPr>
        <p:spPr>
          <a:xfrm>
            <a:off x="7173606" y="762320"/>
            <a:ext cx="1037463" cy="369332"/>
          </a:xfrm>
          <a:prstGeom prst="rect">
            <a:avLst/>
          </a:prstGeom>
        </p:spPr>
        <p:txBody>
          <a:bodyPr wrap="none">
            <a:spAutoFit/>
          </a:bodyPr>
          <a:lstStyle/>
          <a:p>
            <a:r>
              <a:rPr lang="en-US" altLang="en-US" sz="1800" b="1" dirty="0">
                <a:solidFill>
                  <a:schemeClr val="bg2">
                    <a:lumMod val="50000"/>
                  </a:schemeClr>
                </a:solidFill>
                <a:latin typeface="Lubalin Demi for IBM" charset="0"/>
                <a:ea typeface="Lubalin Demi for IBM" charset="0"/>
                <a:cs typeface="Lubalin Demi for IBM" charset="0"/>
              </a:rPr>
              <a:t>IBM z13</a:t>
            </a:r>
            <a:endParaRPr lang="en-US" sz="1800" b="1" dirty="0">
              <a:solidFill>
                <a:schemeClr val="bg2">
                  <a:lumMod val="50000"/>
                </a:schemeClr>
              </a:solidFill>
              <a:latin typeface="Lubalin Demi for IBM" charset="0"/>
              <a:ea typeface="Lubalin Demi for IBM" charset="0"/>
              <a:cs typeface="Lubalin Demi for IBM" charset="0"/>
            </a:endParaRPr>
          </a:p>
        </p:txBody>
      </p:sp>
      <p:sp>
        <p:nvSpPr>
          <p:cNvPr id="37" name="Rectangle 15"/>
          <p:cNvSpPr>
            <a:spLocks noChangeArrowheads="1"/>
          </p:cNvSpPr>
          <p:nvPr/>
        </p:nvSpPr>
        <p:spPr bwMode="auto">
          <a:xfrm>
            <a:off x="7986067" y="3995946"/>
            <a:ext cx="1773844" cy="523220"/>
          </a:xfrm>
          <a:prstGeom prst="rect">
            <a:avLst/>
          </a:prstGeom>
          <a:noFill/>
          <a:ln>
            <a:noFill/>
          </a:ln>
          <a:extLst/>
        </p:spPr>
        <p:txBody>
          <a:bodyPr wrap="square">
            <a:spAutoFit/>
          </a:bodyPr>
          <a:lstStyle>
            <a:lvl1pPr marL="122238" indent="-122238"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auto" hangingPunct="1">
              <a:spcBef>
                <a:spcPts val="0"/>
              </a:spcBef>
              <a:spcAft>
                <a:spcPts val="0"/>
              </a:spcAft>
              <a:defRPr/>
            </a:pPr>
            <a:r>
              <a:rPr lang="en-GB" altLang="en-US" sz="700" b="1" dirty="0">
                <a:solidFill>
                  <a:srgbClr val="FFFFFF"/>
                </a:solidFill>
                <a:ea typeface="MS PGothic" panose="020B0600070205080204" pitchFamily="34" charset="-128"/>
              </a:rPr>
              <a:t>Plus...</a:t>
            </a:r>
          </a:p>
          <a:p>
            <a:pPr eaLnBrk="1" fontAlgn="auto" hangingPunct="1">
              <a:spcBef>
                <a:spcPts val="0"/>
              </a:spcBef>
              <a:spcAft>
                <a:spcPts val="0"/>
              </a:spcAft>
              <a:buFont typeface="Arial" panose="020B0604020202020204" pitchFamily="34" charset="0"/>
              <a:buChar char="•"/>
              <a:defRPr/>
            </a:pPr>
            <a:r>
              <a:rPr lang="en-GB" altLang="en-US" sz="700" dirty="0">
                <a:solidFill>
                  <a:srgbClr val="FFFFFF"/>
                </a:solidFill>
                <a:ea typeface="MS PGothic" panose="020B0600070205080204" pitchFamily="34" charset="-128"/>
              </a:rPr>
              <a:t>New Workload Container Pricing</a:t>
            </a:r>
          </a:p>
          <a:p>
            <a:pPr eaLnBrk="1" fontAlgn="auto" hangingPunct="1">
              <a:spcBef>
                <a:spcPts val="0"/>
              </a:spcBef>
              <a:spcAft>
                <a:spcPts val="0"/>
              </a:spcAft>
              <a:buFont typeface="Arial" panose="020B0604020202020204" pitchFamily="34" charset="0"/>
              <a:buChar char="•"/>
              <a:defRPr/>
            </a:pPr>
            <a:r>
              <a:rPr lang="en-GB" altLang="en-US" sz="700" dirty="0">
                <a:solidFill>
                  <a:srgbClr val="FFFFFF"/>
                </a:solidFill>
                <a:ea typeface="MS PGothic" panose="020B0600070205080204" pitchFamily="34" charset="-128"/>
              </a:rPr>
              <a:t>zTPF Transformation Engine</a:t>
            </a:r>
          </a:p>
          <a:p>
            <a:pPr eaLnBrk="1" fontAlgn="auto" hangingPunct="1">
              <a:spcBef>
                <a:spcPts val="0"/>
              </a:spcBef>
              <a:spcAft>
                <a:spcPts val="0"/>
              </a:spcAft>
              <a:buFont typeface="Arial" panose="020B0604020202020204" pitchFamily="34" charset="0"/>
              <a:buChar char="•"/>
              <a:defRPr/>
            </a:pPr>
            <a:r>
              <a:rPr lang="en-GB" altLang="en-US" sz="700" dirty="0">
                <a:solidFill>
                  <a:srgbClr val="FFFFFF"/>
                </a:solidFill>
              </a:rPr>
              <a:t>New Multiplex Pricing</a:t>
            </a:r>
          </a:p>
        </p:txBody>
      </p:sp>
      <p:grpSp>
        <p:nvGrpSpPr>
          <p:cNvPr id="38" name="Group 37"/>
          <p:cNvGrpSpPr/>
          <p:nvPr/>
        </p:nvGrpSpPr>
        <p:grpSpPr>
          <a:xfrm>
            <a:off x="4294183" y="662182"/>
            <a:ext cx="2717732" cy="3595375"/>
            <a:chOff x="952373" y="1765875"/>
            <a:chExt cx="3339779" cy="4454764"/>
          </a:xfrm>
        </p:grpSpPr>
        <p:sp>
          <p:nvSpPr>
            <p:cNvPr id="39" name="Rectangle 38"/>
            <p:cNvSpPr/>
            <p:nvPr/>
          </p:nvSpPr>
          <p:spPr bwMode="auto">
            <a:xfrm>
              <a:off x="952373" y="1765875"/>
              <a:ext cx="3339779" cy="4454764"/>
            </a:xfrm>
            <a:prstGeom prst="rect">
              <a:avLst/>
            </a:prstGeom>
            <a:solidFill>
              <a:srgbClr val="01172F"/>
            </a:solidFill>
            <a:ln w="9525" cap="flat" cmpd="sng" algn="ctr">
              <a:solidFill>
                <a:schemeClr val="bg2">
                  <a:lumMod val="60000"/>
                  <a:lumOff val="40000"/>
                </a:schemeClr>
              </a:solid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0" tIns="0" rIns="0" bIns="0" numCol="1" rtlCol="0" anchor="t" anchorCtr="0" compatLnSpc="1">
              <a:prstTxWarp prst="textNoShape">
                <a:avLst/>
              </a:prstTxWarp>
            </a:bodyPr>
            <a:lstStyle/>
            <a:p>
              <a:pPr eaLnBrk="1" hangingPunct="1">
                <a:lnSpc>
                  <a:spcPct val="90000"/>
                </a:lnSpc>
              </a:pPr>
              <a:endParaRPr lang="en-US" sz="2000">
                <a:solidFill>
                  <a:srgbClr val="191919"/>
                </a:solidFill>
                <a:latin typeface="HelvNeue Light for IBM" pitchFamily="34" charset="0"/>
              </a:endParaRPr>
            </a:p>
          </p:txBody>
        </p:sp>
        <p:pic>
          <p:nvPicPr>
            <p:cNvPr id="40" name="Picture 6" descr="https://www-304.ibm.com/connections/blogs/IBMSmarterSystems/resource/BLOGS_UPLOADED_IMAGES/Mainframe50._mini.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4006" y="1799669"/>
              <a:ext cx="3272995" cy="100008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8" descr="http://www.ibm.com/mainframe50/i/50-bet-bg.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4887" y="2931525"/>
              <a:ext cx="2592184" cy="1425703"/>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p:cNvPicPr>
              <a:picLocks noChangeAspect="1"/>
            </p:cNvPicPr>
            <p:nvPr/>
          </p:nvPicPr>
          <p:blipFill>
            <a:blip r:embed="rId6"/>
            <a:stretch>
              <a:fillRect/>
            </a:stretch>
          </p:blipFill>
          <p:spPr>
            <a:xfrm>
              <a:off x="1011133" y="4513345"/>
              <a:ext cx="3239241" cy="1605316"/>
            </a:xfrm>
            <a:prstGeom prst="rect">
              <a:avLst/>
            </a:prstGeom>
          </p:spPr>
        </p:pic>
      </p:grpSp>
      <p:pic>
        <p:nvPicPr>
          <p:cNvPr id="1026" name="Picture 2" descr="https://upload.wikimedia.org/wikipedia/commons/thumb/5/51/IBM_logo.svg/2000px-IBM_logo.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54753" y="1082554"/>
            <a:ext cx="1333498" cy="5333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ci-portal.de/wp-content/uploads/aa_logo.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76401" y="2143636"/>
            <a:ext cx="2211212" cy="967206"/>
          </a:xfrm>
          <a:prstGeom prst="rect">
            <a:avLst/>
          </a:prstGeom>
          <a:noFill/>
          <a:extLst>
            <a:ext uri="{909E8E84-426E-40DD-AFC4-6F175D3DCCD1}">
              <a14:hiddenFill xmlns:a14="http://schemas.microsoft.com/office/drawing/2010/main">
                <a:solidFill>
                  <a:srgbClr val="FFFFFF"/>
                </a:solidFill>
              </a14:hiddenFill>
            </a:ext>
          </a:extLst>
        </p:spPr>
      </p:pic>
      <p:sp>
        <p:nvSpPr>
          <p:cNvPr id="43" name="Down Arrow 42"/>
          <p:cNvSpPr/>
          <p:nvPr/>
        </p:nvSpPr>
        <p:spPr bwMode="auto">
          <a:xfrm>
            <a:off x="2620446" y="2971801"/>
            <a:ext cx="356527" cy="403213"/>
          </a:xfrm>
          <a:prstGeom prst="downArrow">
            <a:avLst>
              <a:gd name="adj1" fmla="val 19161"/>
              <a:gd name="adj2" fmla="val 42228"/>
            </a:avLst>
          </a:prstGeom>
          <a:solidFill>
            <a:srgbClr val="A6A6A6"/>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lnSpc>
                <a:spcPct val="90000"/>
              </a:lnSpc>
            </a:pPr>
            <a:endParaRPr lang="en-US">
              <a:latin typeface="Arial" panose="020B0604020202020204" pitchFamily="34" charset="0"/>
              <a:cs typeface="Arial" panose="020B0604020202020204" pitchFamily="34" charset="0"/>
            </a:endParaRPr>
          </a:p>
        </p:txBody>
      </p:sp>
      <p:sp>
        <p:nvSpPr>
          <p:cNvPr id="44" name="Text Box 8"/>
          <p:cNvSpPr txBox="1">
            <a:spLocks noChangeArrowheads="1"/>
          </p:cNvSpPr>
          <p:nvPr/>
        </p:nvSpPr>
        <p:spPr bwMode="auto">
          <a:xfrm>
            <a:off x="2553499" y="1676400"/>
            <a:ext cx="5334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4200" b="1" dirty="0">
                <a:solidFill>
                  <a:schemeClr val="bg1">
                    <a:lumMod val="65000"/>
                  </a:schemeClr>
                </a:solidFill>
                <a:cs typeface="Arial" panose="020B0604020202020204" pitchFamily="34" charset="0"/>
              </a:rPr>
              <a:t>+</a:t>
            </a:r>
          </a:p>
        </p:txBody>
      </p:sp>
    </p:spTree>
    <p:extLst>
      <p:ext uri="{BB962C8B-B14F-4D97-AF65-F5344CB8AC3E}">
        <p14:creationId xmlns:p14="http://schemas.microsoft.com/office/powerpoint/2010/main" val="8790235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altLang="en-US" kern="0" dirty="0" smtClean="0"/>
              <a:t>z/TPF’s </a:t>
            </a:r>
            <a:r>
              <a:rPr lang="en-US" altLang="en-US" dirty="0"/>
              <a:t>s</a:t>
            </a:r>
            <a:r>
              <a:rPr lang="en-US" altLang="en-US" kern="0" dirty="0" smtClean="0"/>
              <a:t>trategy </a:t>
            </a:r>
            <a:r>
              <a:rPr lang="en-US" altLang="en-US" dirty="0" smtClean="0"/>
              <a:t>supports your digital transformation</a:t>
            </a:r>
            <a:r>
              <a:rPr lang="en-US" altLang="en-US" kern="0" dirty="0"/>
              <a:t/>
            </a:r>
            <a:br>
              <a:rPr lang="en-US" altLang="en-US" kern="0" dirty="0"/>
            </a:br>
            <a:endParaRPr lang="en-US" dirty="0"/>
          </a:p>
        </p:txBody>
      </p:sp>
      <p:sp>
        <p:nvSpPr>
          <p:cNvPr id="4" name="Slide Number Placeholder 3"/>
          <p:cNvSpPr>
            <a:spLocks noGrp="1"/>
          </p:cNvSpPr>
          <p:nvPr>
            <p:ph type="sldNum" sz="quarter" idx="11"/>
          </p:nvPr>
        </p:nvSpPr>
        <p:spPr/>
        <p:txBody>
          <a:bodyPr/>
          <a:lstStyle/>
          <a:p>
            <a:fld id="{4D737A21-9EE8-4F2E-98D9-BD36FD709EDE}" type="slidenum">
              <a:rPr lang="en-US" smtClean="0"/>
              <a:t>5</a:t>
            </a:fld>
            <a:endParaRPr lang="en-US" dirty="0"/>
          </a:p>
        </p:txBody>
      </p:sp>
      <p:grpSp>
        <p:nvGrpSpPr>
          <p:cNvPr id="27" name="Group 43"/>
          <p:cNvGrpSpPr>
            <a:grpSpLocks/>
          </p:cNvGrpSpPr>
          <p:nvPr/>
        </p:nvGrpSpPr>
        <p:grpSpPr bwMode="auto">
          <a:xfrm rot="10800000">
            <a:off x="6179913" y="1365736"/>
            <a:ext cx="447675" cy="1281113"/>
            <a:chOff x="2812938" y="3422249"/>
            <a:chExt cx="1139936" cy="1340249"/>
          </a:xfrm>
        </p:grpSpPr>
        <p:sp>
          <p:nvSpPr>
            <p:cNvPr id="28" name="Chevron 41"/>
            <p:cNvSpPr>
              <a:spLocks noChangeArrowheads="1"/>
            </p:cNvSpPr>
            <p:nvPr/>
          </p:nvSpPr>
          <p:spPr bwMode="auto">
            <a:xfrm rot="10800000">
              <a:off x="3103985" y="3422249"/>
              <a:ext cx="848889" cy="1340249"/>
            </a:xfrm>
            <a:prstGeom prst="chevron">
              <a:avLst>
                <a:gd name="adj" fmla="val 50000"/>
              </a:avLst>
            </a:prstGeom>
            <a:solidFill>
              <a:srgbClr val="BFEDFF"/>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lIns="89829" tIns="44914" rIns="89829" bIns="44914"/>
            <a:lstStyle>
              <a:lvl1pPr defTabSz="1014413" eaLnBrk="0" hangingPunct="0">
                <a:defRPr sz="2400" b="1">
                  <a:solidFill>
                    <a:schemeClr val="tx1"/>
                  </a:solidFill>
                  <a:latin typeface="Arial" panose="020B0604020202020204" pitchFamily="34" charset="0"/>
                  <a:ea typeface="MS PGothic" panose="020B0600070205080204" pitchFamily="34" charset="-128"/>
                </a:defRPr>
              </a:lvl1pPr>
              <a:lvl2pPr marL="823913" indent="-317500" defTabSz="1014413" eaLnBrk="0" hangingPunct="0">
                <a:defRPr sz="2400" b="1">
                  <a:solidFill>
                    <a:schemeClr val="tx1"/>
                  </a:solidFill>
                  <a:latin typeface="Arial" panose="020B0604020202020204" pitchFamily="34" charset="0"/>
                  <a:ea typeface="MS PGothic" panose="020B0600070205080204" pitchFamily="34" charset="-128"/>
                </a:defRPr>
              </a:lvl2pPr>
              <a:lvl3pPr marL="1265238" indent="-250825" defTabSz="1014413" eaLnBrk="0" hangingPunct="0">
                <a:defRPr sz="2400" b="1">
                  <a:solidFill>
                    <a:schemeClr val="tx1"/>
                  </a:solidFill>
                  <a:latin typeface="Arial" panose="020B0604020202020204" pitchFamily="34" charset="0"/>
                  <a:ea typeface="MS PGothic" panose="020B0600070205080204" pitchFamily="34" charset="-128"/>
                </a:defRPr>
              </a:lvl3pPr>
              <a:lvl4pPr marL="1774825" indent="-254000" defTabSz="1014413" eaLnBrk="0" hangingPunct="0">
                <a:defRPr sz="2400" b="1">
                  <a:solidFill>
                    <a:schemeClr val="tx1"/>
                  </a:solidFill>
                  <a:latin typeface="Arial" panose="020B0604020202020204" pitchFamily="34" charset="0"/>
                  <a:ea typeface="MS PGothic" panose="020B0600070205080204" pitchFamily="34" charset="-128"/>
                </a:defRPr>
              </a:lvl4pPr>
              <a:lvl5pPr marL="2281238" indent="-252413" defTabSz="1014413" eaLnBrk="0" hangingPunct="0">
                <a:defRPr sz="2400" b="1">
                  <a:solidFill>
                    <a:schemeClr val="tx1"/>
                  </a:solidFill>
                  <a:latin typeface="Arial" panose="020B0604020202020204" pitchFamily="34" charset="0"/>
                  <a:ea typeface="MS PGothic" panose="020B0600070205080204" pitchFamily="34" charset="-128"/>
                </a:defRPr>
              </a:lvl5pPr>
              <a:lvl6pPr marL="2738438" indent="-252413" algn="ctr" defTabSz="101441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3195638" indent="-252413" algn="ctr" defTabSz="101441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652838" indent="-252413" algn="ctr" defTabSz="101441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4110038" indent="-252413" algn="ctr" defTabSz="101441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eaLnBrk="1" hangingPunct="1">
                <a:defRPr/>
              </a:pPr>
              <a:endParaRPr lang="en-US" altLang="en-US" sz="1800" b="0">
                <a:solidFill>
                  <a:schemeClr val="hlink"/>
                </a:solidFill>
                <a:latin typeface="Helvetica" panose="020B0604020202020204" pitchFamily="34" charset="0"/>
              </a:endParaRPr>
            </a:p>
          </p:txBody>
        </p:sp>
        <p:sp>
          <p:nvSpPr>
            <p:cNvPr id="29" name="Chevron 42"/>
            <p:cNvSpPr>
              <a:spLocks noChangeArrowheads="1"/>
            </p:cNvSpPr>
            <p:nvPr/>
          </p:nvSpPr>
          <p:spPr bwMode="auto">
            <a:xfrm rot="10800000">
              <a:off x="2812938" y="3422249"/>
              <a:ext cx="848889" cy="1340249"/>
            </a:xfrm>
            <a:prstGeom prst="chevron">
              <a:avLst>
                <a:gd name="adj" fmla="val 50000"/>
              </a:avLst>
            </a:prstGeom>
            <a:solidFill>
              <a:srgbClr val="7FDCFF"/>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lIns="89829" tIns="44914" rIns="89829" bIns="44914"/>
            <a:lstStyle>
              <a:lvl1pPr defTabSz="1014413" eaLnBrk="0" hangingPunct="0">
                <a:defRPr sz="2400" b="1">
                  <a:solidFill>
                    <a:schemeClr val="tx1"/>
                  </a:solidFill>
                  <a:latin typeface="Arial" panose="020B0604020202020204" pitchFamily="34" charset="0"/>
                  <a:ea typeface="MS PGothic" panose="020B0600070205080204" pitchFamily="34" charset="-128"/>
                </a:defRPr>
              </a:lvl1pPr>
              <a:lvl2pPr marL="823913" indent="-317500" defTabSz="1014413" eaLnBrk="0" hangingPunct="0">
                <a:defRPr sz="2400" b="1">
                  <a:solidFill>
                    <a:schemeClr val="tx1"/>
                  </a:solidFill>
                  <a:latin typeface="Arial" panose="020B0604020202020204" pitchFamily="34" charset="0"/>
                  <a:ea typeface="MS PGothic" panose="020B0600070205080204" pitchFamily="34" charset="-128"/>
                </a:defRPr>
              </a:lvl2pPr>
              <a:lvl3pPr marL="1265238" indent="-250825" defTabSz="1014413" eaLnBrk="0" hangingPunct="0">
                <a:defRPr sz="2400" b="1">
                  <a:solidFill>
                    <a:schemeClr val="tx1"/>
                  </a:solidFill>
                  <a:latin typeface="Arial" panose="020B0604020202020204" pitchFamily="34" charset="0"/>
                  <a:ea typeface="MS PGothic" panose="020B0600070205080204" pitchFamily="34" charset="-128"/>
                </a:defRPr>
              </a:lvl3pPr>
              <a:lvl4pPr marL="1774825" indent="-254000" defTabSz="1014413" eaLnBrk="0" hangingPunct="0">
                <a:defRPr sz="2400" b="1">
                  <a:solidFill>
                    <a:schemeClr val="tx1"/>
                  </a:solidFill>
                  <a:latin typeface="Arial" panose="020B0604020202020204" pitchFamily="34" charset="0"/>
                  <a:ea typeface="MS PGothic" panose="020B0600070205080204" pitchFamily="34" charset="-128"/>
                </a:defRPr>
              </a:lvl4pPr>
              <a:lvl5pPr marL="2281238" indent="-252413" defTabSz="1014413" eaLnBrk="0" hangingPunct="0">
                <a:defRPr sz="2400" b="1">
                  <a:solidFill>
                    <a:schemeClr val="tx1"/>
                  </a:solidFill>
                  <a:latin typeface="Arial" panose="020B0604020202020204" pitchFamily="34" charset="0"/>
                  <a:ea typeface="MS PGothic" panose="020B0600070205080204" pitchFamily="34" charset="-128"/>
                </a:defRPr>
              </a:lvl5pPr>
              <a:lvl6pPr marL="2738438" indent="-252413" algn="ctr" defTabSz="101441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3195638" indent="-252413" algn="ctr" defTabSz="101441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652838" indent="-252413" algn="ctr" defTabSz="101441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4110038" indent="-252413" algn="ctr" defTabSz="101441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eaLnBrk="1" hangingPunct="1">
                <a:defRPr/>
              </a:pPr>
              <a:endParaRPr lang="en-US" altLang="en-US" sz="1800" b="0">
                <a:solidFill>
                  <a:schemeClr val="hlink"/>
                </a:solidFill>
                <a:latin typeface="Helvetica" panose="020B0604020202020204" pitchFamily="34" charset="0"/>
              </a:endParaRPr>
            </a:p>
          </p:txBody>
        </p:sp>
      </p:grpSp>
      <p:sp>
        <p:nvSpPr>
          <p:cNvPr id="30" name="Line 120"/>
          <p:cNvSpPr>
            <a:spLocks noChangeShapeType="1"/>
          </p:cNvSpPr>
          <p:nvPr/>
        </p:nvSpPr>
        <p:spPr bwMode="auto">
          <a:xfrm flipV="1">
            <a:off x="3657603" y="2755817"/>
            <a:ext cx="6196013" cy="11113"/>
          </a:xfrm>
          <a:prstGeom prst="line">
            <a:avLst/>
          </a:prstGeom>
          <a:noFill/>
          <a:ln w="19050" algn="ctr">
            <a:solidFill>
              <a:srgbClr val="CCCCCC"/>
            </a:solidFill>
            <a:prstDash val="sysDot"/>
            <a:round/>
            <a:headEnd/>
            <a:tailEnd/>
          </a:ln>
          <a:extLst>
            <a:ext uri="{909E8E84-426E-40DD-AFC4-6F175D3DCCD1}">
              <a14:hiddenFill xmlns:a14="http://schemas.microsoft.com/office/drawing/2010/main">
                <a:noFill/>
              </a14:hiddenFill>
            </a:ext>
          </a:extLst>
        </p:spPr>
        <p:txBody>
          <a:bodyPr lIns="129648" tIns="64824" rIns="129648" bIns="64824"/>
          <a:lstStyle/>
          <a:p>
            <a:endParaRPr lang="en-US" sz="1800"/>
          </a:p>
        </p:txBody>
      </p:sp>
      <p:pic>
        <p:nvPicPr>
          <p:cNvPr id="32" name="Picture 22" descr="networ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52614" y="3148141"/>
            <a:ext cx="1334296" cy="110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Line 120"/>
          <p:cNvSpPr>
            <a:spLocks noChangeShapeType="1"/>
          </p:cNvSpPr>
          <p:nvPr/>
        </p:nvSpPr>
        <p:spPr bwMode="auto">
          <a:xfrm flipV="1">
            <a:off x="3722008" y="4648201"/>
            <a:ext cx="6196012" cy="11113"/>
          </a:xfrm>
          <a:prstGeom prst="line">
            <a:avLst/>
          </a:prstGeom>
          <a:noFill/>
          <a:ln w="19050" algn="ctr">
            <a:solidFill>
              <a:srgbClr val="CCCCCC"/>
            </a:solidFill>
            <a:prstDash val="sysDot"/>
            <a:round/>
            <a:headEnd/>
            <a:tailEnd/>
          </a:ln>
          <a:extLst>
            <a:ext uri="{909E8E84-426E-40DD-AFC4-6F175D3DCCD1}">
              <a14:hiddenFill xmlns:a14="http://schemas.microsoft.com/office/drawing/2010/main">
                <a:noFill/>
              </a14:hiddenFill>
            </a:ext>
          </a:extLst>
        </p:spPr>
        <p:txBody>
          <a:bodyPr lIns="129648" tIns="64824" rIns="129648" bIns="64824"/>
          <a:lstStyle/>
          <a:p>
            <a:endParaRPr lang="en-US" sz="1800"/>
          </a:p>
        </p:txBody>
      </p:sp>
      <p:sp>
        <p:nvSpPr>
          <p:cNvPr id="38" name="Rectangle 30"/>
          <p:cNvSpPr>
            <a:spLocks noChangeArrowheads="1"/>
          </p:cNvSpPr>
          <p:nvPr/>
        </p:nvSpPr>
        <p:spPr bwMode="auto">
          <a:xfrm>
            <a:off x="3818332" y="3124201"/>
            <a:ext cx="2209798" cy="125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9829" tIns="44914" rIns="89829" bIns="44914"/>
          <a:lstStyle>
            <a:lvl1pPr marL="203200" indent="-203200" defTabSz="1014413" eaLnBrk="0" hangingPunct="0">
              <a:defRPr sz="2400" b="1">
                <a:solidFill>
                  <a:schemeClr val="tx1"/>
                </a:solidFill>
                <a:latin typeface="Arial" panose="020B0604020202020204" pitchFamily="34" charset="0"/>
                <a:ea typeface="MS PGothic" panose="020B0600070205080204" pitchFamily="34" charset="-128"/>
              </a:defRPr>
            </a:lvl1pPr>
            <a:lvl2pPr marL="257175" indent="-63500" defTabSz="1014413" eaLnBrk="0" hangingPunct="0">
              <a:defRPr sz="2400" b="1">
                <a:solidFill>
                  <a:schemeClr val="tx1"/>
                </a:solidFill>
                <a:latin typeface="Arial" panose="020B0604020202020204" pitchFamily="34" charset="0"/>
                <a:ea typeface="MS PGothic" panose="020B0600070205080204" pitchFamily="34" charset="-128"/>
              </a:defRPr>
            </a:lvl2pPr>
            <a:lvl3pPr marL="1265238" indent="-250825" defTabSz="1014413" eaLnBrk="0" hangingPunct="0">
              <a:defRPr sz="2400" b="1">
                <a:solidFill>
                  <a:schemeClr val="tx1"/>
                </a:solidFill>
                <a:latin typeface="Arial" panose="020B0604020202020204" pitchFamily="34" charset="0"/>
                <a:ea typeface="MS PGothic" panose="020B0600070205080204" pitchFamily="34" charset="-128"/>
              </a:defRPr>
            </a:lvl3pPr>
            <a:lvl4pPr marL="1774825" indent="-254000" defTabSz="1014413" eaLnBrk="0" hangingPunct="0">
              <a:defRPr sz="2400" b="1">
                <a:solidFill>
                  <a:schemeClr val="tx1"/>
                </a:solidFill>
                <a:latin typeface="Arial" panose="020B0604020202020204" pitchFamily="34" charset="0"/>
                <a:ea typeface="MS PGothic" panose="020B0600070205080204" pitchFamily="34" charset="-128"/>
              </a:defRPr>
            </a:lvl4pPr>
            <a:lvl5pPr marL="2281238" indent="-252413" defTabSz="1014413" eaLnBrk="0" hangingPunct="0">
              <a:defRPr sz="2400" b="1">
                <a:solidFill>
                  <a:schemeClr val="tx1"/>
                </a:solidFill>
                <a:latin typeface="Arial" panose="020B0604020202020204" pitchFamily="34" charset="0"/>
                <a:ea typeface="MS PGothic" panose="020B0600070205080204" pitchFamily="34" charset="-128"/>
              </a:defRPr>
            </a:lvl5pPr>
            <a:lvl6pPr marL="2738438" indent="-252413" algn="ctr" defTabSz="101441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3195638" indent="-252413" algn="ctr" defTabSz="101441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652838" indent="-252413" algn="ctr" defTabSz="101441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4110038" indent="-252413" algn="ctr" defTabSz="101441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marL="0" indent="0">
              <a:lnSpc>
                <a:spcPct val="105000"/>
              </a:lnSpc>
              <a:spcBef>
                <a:spcPct val="5000"/>
              </a:spcBef>
              <a:buClr>
                <a:schemeClr val="accent1"/>
              </a:buClr>
              <a:defRPr/>
            </a:pPr>
            <a:r>
              <a:rPr lang="en-US" altLang="en-US" sz="1800" b="0" dirty="0">
                <a:latin typeface="Calibri" panose="020F0502020204030204" pitchFamily="34" charset="0"/>
              </a:rPr>
              <a:t>Extend the value of your z/TPF investment an enable your digital transformation</a:t>
            </a:r>
          </a:p>
          <a:p>
            <a:pPr lvl="1">
              <a:lnSpc>
                <a:spcPct val="105000"/>
              </a:lnSpc>
              <a:buClr>
                <a:schemeClr val="accent1"/>
              </a:buClr>
              <a:buFont typeface="Arial" panose="020B0604020202020204" pitchFamily="34" charset="0"/>
              <a:buChar char="–"/>
              <a:defRPr/>
            </a:pPr>
            <a:endParaRPr lang="en-US" altLang="en-US" sz="1400" b="0" dirty="0">
              <a:latin typeface="Calibri" panose="020F0502020204030204" pitchFamily="34" charset="0"/>
            </a:endParaRPr>
          </a:p>
        </p:txBody>
      </p:sp>
      <p:pic>
        <p:nvPicPr>
          <p:cNvPr id="39" name="Picture 8" descr="adm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2615" y="4903543"/>
            <a:ext cx="1545595"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34"/>
          <p:cNvSpPr>
            <a:spLocks noChangeArrowheads="1"/>
          </p:cNvSpPr>
          <p:nvPr/>
        </p:nvSpPr>
        <p:spPr bwMode="auto">
          <a:xfrm>
            <a:off x="3818333" y="4945232"/>
            <a:ext cx="2049067" cy="835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9829" tIns="44914" rIns="89829" bIns="44914"/>
          <a:lstStyle>
            <a:lvl1pPr marL="203200" indent="-203200" defTabSz="1014413" eaLnBrk="0" hangingPunct="0">
              <a:defRPr sz="2400" b="1">
                <a:solidFill>
                  <a:schemeClr val="tx1"/>
                </a:solidFill>
                <a:latin typeface="Arial" panose="020B0604020202020204" pitchFamily="34" charset="0"/>
                <a:ea typeface="MS PGothic" panose="020B0600070205080204" pitchFamily="34" charset="-128"/>
              </a:defRPr>
            </a:lvl1pPr>
            <a:lvl2pPr marL="203200" indent="-203200" defTabSz="1014413" eaLnBrk="0" hangingPunct="0">
              <a:defRPr sz="2400" b="1">
                <a:solidFill>
                  <a:schemeClr val="tx1"/>
                </a:solidFill>
                <a:latin typeface="Arial" panose="020B0604020202020204" pitchFamily="34" charset="0"/>
                <a:ea typeface="MS PGothic" panose="020B0600070205080204" pitchFamily="34" charset="-128"/>
              </a:defRPr>
            </a:lvl2pPr>
            <a:lvl3pPr marL="1265238" indent="-250825" defTabSz="1014413" eaLnBrk="0" hangingPunct="0">
              <a:defRPr sz="2400" b="1">
                <a:solidFill>
                  <a:schemeClr val="tx1"/>
                </a:solidFill>
                <a:latin typeface="Arial" panose="020B0604020202020204" pitchFamily="34" charset="0"/>
                <a:ea typeface="MS PGothic" panose="020B0600070205080204" pitchFamily="34" charset="-128"/>
              </a:defRPr>
            </a:lvl3pPr>
            <a:lvl4pPr marL="1774825" indent="-254000" defTabSz="1014413" eaLnBrk="0" hangingPunct="0">
              <a:defRPr sz="2400" b="1">
                <a:solidFill>
                  <a:schemeClr val="tx1"/>
                </a:solidFill>
                <a:latin typeface="Arial" panose="020B0604020202020204" pitchFamily="34" charset="0"/>
                <a:ea typeface="MS PGothic" panose="020B0600070205080204" pitchFamily="34" charset="-128"/>
              </a:defRPr>
            </a:lvl4pPr>
            <a:lvl5pPr marL="2281238" indent="-252413" defTabSz="1014413" eaLnBrk="0" hangingPunct="0">
              <a:defRPr sz="2400" b="1">
                <a:solidFill>
                  <a:schemeClr val="tx1"/>
                </a:solidFill>
                <a:latin typeface="Arial" panose="020B0604020202020204" pitchFamily="34" charset="0"/>
                <a:ea typeface="MS PGothic" panose="020B0600070205080204" pitchFamily="34" charset="-128"/>
              </a:defRPr>
            </a:lvl5pPr>
            <a:lvl6pPr marL="2738438" indent="-252413" algn="ctr" defTabSz="101441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3195638" indent="-252413" algn="ctr" defTabSz="101441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652838" indent="-252413" algn="ctr" defTabSz="101441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4110038" indent="-252413" algn="ctr" defTabSz="101441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marL="0" indent="0">
              <a:lnSpc>
                <a:spcPct val="105000"/>
              </a:lnSpc>
              <a:spcBef>
                <a:spcPct val="5000"/>
              </a:spcBef>
              <a:buClr>
                <a:schemeClr val="accent1"/>
              </a:buClr>
              <a:defRPr/>
            </a:pPr>
            <a:r>
              <a:rPr lang="en-US" altLang="en-US" sz="1800" b="0" dirty="0">
                <a:latin typeface="Calibri" panose="020F0502020204030204" pitchFamily="34" charset="0"/>
              </a:rPr>
              <a:t>Expand and empower the z/TPF talent population</a:t>
            </a:r>
            <a:endParaRPr lang="en-US" altLang="en-US" sz="1800" b="0" dirty="0">
              <a:solidFill>
                <a:srgbClr val="FF0000"/>
              </a:solidFill>
              <a:latin typeface="Calibri" panose="020F0502020204030204" pitchFamily="34" charset="0"/>
            </a:endParaRPr>
          </a:p>
          <a:p>
            <a:pPr lvl="1">
              <a:lnSpc>
                <a:spcPct val="105000"/>
              </a:lnSpc>
              <a:buClr>
                <a:schemeClr val="accent1"/>
              </a:buClr>
              <a:buFont typeface="Arial" panose="020B0604020202020204" pitchFamily="34" charset="0"/>
              <a:buChar char="–"/>
              <a:defRPr/>
            </a:pPr>
            <a:endParaRPr lang="en-US" altLang="en-US" sz="1400" b="0" dirty="0">
              <a:latin typeface="Calibri" panose="020F0502020204030204" pitchFamily="34" charset="0"/>
            </a:endParaRPr>
          </a:p>
        </p:txBody>
      </p:sp>
      <p:sp>
        <p:nvSpPr>
          <p:cNvPr id="45" name="Text Box 41"/>
          <p:cNvSpPr txBox="1">
            <a:spLocks noChangeArrowheads="1"/>
          </p:cNvSpPr>
          <p:nvPr/>
        </p:nvSpPr>
        <p:spPr bwMode="auto">
          <a:xfrm>
            <a:off x="3961872" y="1013790"/>
            <a:ext cx="2130425" cy="369847"/>
          </a:xfrm>
          <a:prstGeom prst="rect">
            <a:avLst/>
          </a:prstGeom>
          <a:noFill/>
          <a:ln>
            <a:noFill/>
          </a:ln>
          <a:effectLst>
            <a:prstShdw prst="shdw17" dist="17961" dir="2700000">
              <a:srgbClr val="48529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88414" tIns="45975" rIns="88414" bIns="45975">
            <a:spAutoFit/>
          </a:bodyPr>
          <a:lstStyle>
            <a:lvl1pPr defTabSz="1014413" eaLnBrk="0" hangingPunct="0">
              <a:tabLst>
                <a:tab pos="1014413" algn="l"/>
                <a:tab pos="2028825" algn="l"/>
                <a:tab pos="3040063" algn="l"/>
                <a:tab pos="4056063" algn="l"/>
                <a:tab pos="5070475" algn="l"/>
                <a:tab pos="6084888" algn="l"/>
                <a:tab pos="7092950" algn="l"/>
                <a:tab pos="8107363" algn="l"/>
                <a:tab pos="9121775" algn="l"/>
                <a:tab pos="10139363" algn="l"/>
                <a:tab pos="11155363" algn="l"/>
              </a:tabLst>
              <a:defRPr sz="2400" b="1">
                <a:solidFill>
                  <a:schemeClr val="tx1"/>
                </a:solidFill>
                <a:latin typeface="Arial" panose="020B0604020202020204" pitchFamily="34" charset="0"/>
                <a:ea typeface="MS PGothic" panose="020B0600070205080204" pitchFamily="34" charset="-128"/>
              </a:defRPr>
            </a:lvl1pPr>
            <a:lvl2pPr marL="823913" indent="-317500" defTabSz="1014413" eaLnBrk="0" hangingPunct="0">
              <a:tabLst>
                <a:tab pos="1014413" algn="l"/>
                <a:tab pos="2028825" algn="l"/>
                <a:tab pos="3040063" algn="l"/>
                <a:tab pos="4056063" algn="l"/>
                <a:tab pos="5070475" algn="l"/>
                <a:tab pos="6084888" algn="l"/>
                <a:tab pos="7092950" algn="l"/>
                <a:tab pos="8107363" algn="l"/>
                <a:tab pos="9121775" algn="l"/>
                <a:tab pos="10139363" algn="l"/>
                <a:tab pos="11155363" algn="l"/>
              </a:tabLst>
              <a:defRPr sz="2400" b="1">
                <a:solidFill>
                  <a:schemeClr val="tx1"/>
                </a:solidFill>
                <a:latin typeface="Arial" panose="020B0604020202020204" pitchFamily="34" charset="0"/>
                <a:ea typeface="MS PGothic" panose="020B0600070205080204" pitchFamily="34" charset="-128"/>
              </a:defRPr>
            </a:lvl2pPr>
            <a:lvl3pPr marL="1265238" indent="-250825" defTabSz="1014413" eaLnBrk="0" hangingPunct="0">
              <a:tabLst>
                <a:tab pos="1014413" algn="l"/>
                <a:tab pos="2028825" algn="l"/>
                <a:tab pos="3040063" algn="l"/>
                <a:tab pos="4056063" algn="l"/>
                <a:tab pos="5070475" algn="l"/>
                <a:tab pos="6084888" algn="l"/>
                <a:tab pos="7092950" algn="l"/>
                <a:tab pos="8107363" algn="l"/>
                <a:tab pos="9121775" algn="l"/>
                <a:tab pos="10139363" algn="l"/>
                <a:tab pos="11155363" algn="l"/>
              </a:tabLst>
              <a:defRPr sz="2400" b="1">
                <a:solidFill>
                  <a:schemeClr val="tx1"/>
                </a:solidFill>
                <a:latin typeface="Arial" panose="020B0604020202020204" pitchFamily="34" charset="0"/>
                <a:ea typeface="MS PGothic" panose="020B0600070205080204" pitchFamily="34" charset="-128"/>
              </a:defRPr>
            </a:lvl3pPr>
            <a:lvl4pPr marL="1774825" indent="-254000" defTabSz="1014413" eaLnBrk="0" hangingPunct="0">
              <a:tabLst>
                <a:tab pos="1014413" algn="l"/>
                <a:tab pos="2028825" algn="l"/>
                <a:tab pos="3040063" algn="l"/>
                <a:tab pos="4056063" algn="l"/>
                <a:tab pos="5070475" algn="l"/>
                <a:tab pos="6084888" algn="l"/>
                <a:tab pos="7092950" algn="l"/>
                <a:tab pos="8107363" algn="l"/>
                <a:tab pos="9121775" algn="l"/>
                <a:tab pos="10139363" algn="l"/>
                <a:tab pos="11155363" algn="l"/>
              </a:tabLst>
              <a:defRPr sz="2400" b="1">
                <a:solidFill>
                  <a:schemeClr val="tx1"/>
                </a:solidFill>
                <a:latin typeface="Arial" panose="020B0604020202020204" pitchFamily="34" charset="0"/>
                <a:ea typeface="MS PGothic" panose="020B0600070205080204" pitchFamily="34" charset="-128"/>
              </a:defRPr>
            </a:lvl4pPr>
            <a:lvl5pPr marL="2281238" indent="-252413" defTabSz="1014413" eaLnBrk="0" hangingPunct="0">
              <a:tabLst>
                <a:tab pos="1014413" algn="l"/>
                <a:tab pos="2028825" algn="l"/>
                <a:tab pos="3040063" algn="l"/>
                <a:tab pos="4056063" algn="l"/>
                <a:tab pos="5070475" algn="l"/>
                <a:tab pos="6084888" algn="l"/>
                <a:tab pos="7092950" algn="l"/>
                <a:tab pos="8107363" algn="l"/>
                <a:tab pos="9121775" algn="l"/>
                <a:tab pos="10139363" algn="l"/>
                <a:tab pos="11155363" algn="l"/>
              </a:tabLst>
              <a:defRPr sz="2400" b="1">
                <a:solidFill>
                  <a:schemeClr val="tx1"/>
                </a:solidFill>
                <a:latin typeface="Arial" panose="020B0604020202020204" pitchFamily="34" charset="0"/>
                <a:ea typeface="MS PGothic" panose="020B0600070205080204" pitchFamily="34" charset="-128"/>
              </a:defRPr>
            </a:lvl5pPr>
            <a:lvl6pPr marL="2738438" indent="-252413" algn="ctr" defTabSz="1014413" eaLnBrk="0" fontAlgn="base" hangingPunct="0">
              <a:spcBef>
                <a:spcPct val="0"/>
              </a:spcBef>
              <a:spcAft>
                <a:spcPct val="0"/>
              </a:spcAft>
              <a:tabLst>
                <a:tab pos="1014413" algn="l"/>
                <a:tab pos="2028825" algn="l"/>
                <a:tab pos="3040063" algn="l"/>
                <a:tab pos="4056063" algn="l"/>
                <a:tab pos="5070475" algn="l"/>
                <a:tab pos="6084888" algn="l"/>
                <a:tab pos="7092950" algn="l"/>
                <a:tab pos="8107363" algn="l"/>
                <a:tab pos="9121775" algn="l"/>
                <a:tab pos="10139363" algn="l"/>
                <a:tab pos="11155363" algn="l"/>
              </a:tabLst>
              <a:defRPr sz="2400" b="1">
                <a:solidFill>
                  <a:schemeClr val="tx1"/>
                </a:solidFill>
                <a:latin typeface="Arial" panose="020B0604020202020204" pitchFamily="34" charset="0"/>
                <a:ea typeface="MS PGothic" panose="020B0600070205080204" pitchFamily="34" charset="-128"/>
              </a:defRPr>
            </a:lvl6pPr>
            <a:lvl7pPr marL="3195638" indent="-252413" algn="ctr" defTabSz="1014413" eaLnBrk="0" fontAlgn="base" hangingPunct="0">
              <a:spcBef>
                <a:spcPct val="0"/>
              </a:spcBef>
              <a:spcAft>
                <a:spcPct val="0"/>
              </a:spcAft>
              <a:tabLst>
                <a:tab pos="1014413" algn="l"/>
                <a:tab pos="2028825" algn="l"/>
                <a:tab pos="3040063" algn="l"/>
                <a:tab pos="4056063" algn="l"/>
                <a:tab pos="5070475" algn="l"/>
                <a:tab pos="6084888" algn="l"/>
                <a:tab pos="7092950" algn="l"/>
                <a:tab pos="8107363" algn="l"/>
                <a:tab pos="9121775" algn="l"/>
                <a:tab pos="10139363" algn="l"/>
                <a:tab pos="11155363" algn="l"/>
              </a:tabLst>
              <a:defRPr sz="2400" b="1">
                <a:solidFill>
                  <a:schemeClr val="tx1"/>
                </a:solidFill>
                <a:latin typeface="Arial" panose="020B0604020202020204" pitchFamily="34" charset="0"/>
                <a:ea typeface="MS PGothic" panose="020B0600070205080204" pitchFamily="34" charset="-128"/>
              </a:defRPr>
            </a:lvl7pPr>
            <a:lvl8pPr marL="3652838" indent="-252413" algn="ctr" defTabSz="1014413" eaLnBrk="0" fontAlgn="base" hangingPunct="0">
              <a:spcBef>
                <a:spcPct val="0"/>
              </a:spcBef>
              <a:spcAft>
                <a:spcPct val="0"/>
              </a:spcAft>
              <a:tabLst>
                <a:tab pos="1014413" algn="l"/>
                <a:tab pos="2028825" algn="l"/>
                <a:tab pos="3040063" algn="l"/>
                <a:tab pos="4056063" algn="l"/>
                <a:tab pos="5070475" algn="l"/>
                <a:tab pos="6084888" algn="l"/>
                <a:tab pos="7092950" algn="l"/>
                <a:tab pos="8107363" algn="l"/>
                <a:tab pos="9121775" algn="l"/>
                <a:tab pos="10139363" algn="l"/>
                <a:tab pos="11155363" algn="l"/>
              </a:tabLst>
              <a:defRPr sz="2400" b="1">
                <a:solidFill>
                  <a:schemeClr val="tx1"/>
                </a:solidFill>
                <a:latin typeface="Arial" panose="020B0604020202020204" pitchFamily="34" charset="0"/>
                <a:ea typeface="MS PGothic" panose="020B0600070205080204" pitchFamily="34" charset="-128"/>
              </a:defRPr>
            </a:lvl8pPr>
            <a:lvl9pPr marL="4110038" indent="-252413" algn="ctr" defTabSz="1014413" eaLnBrk="0" fontAlgn="base" hangingPunct="0">
              <a:spcBef>
                <a:spcPct val="0"/>
              </a:spcBef>
              <a:spcAft>
                <a:spcPct val="0"/>
              </a:spcAft>
              <a:tabLst>
                <a:tab pos="1014413" algn="l"/>
                <a:tab pos="2028825" algn="l"/>
                <a:tab pos="3040063" algn="l"/>
                <a:tab pos="4056063" algn="l"/>
                <a:tab pos="5070475" algn="l"/>
                <a:tab pos="6084888" algn="l"/>
                <a:tab pos="7092950" algn="l"/>
                <a:tab pos="8107363" algn="l"/>
                <a:tab pos="9121775" algn="l"/>
                <a:tab pos="10139363" algn="l"/>
                <a:tab pos="11155363" algn="l"/>
              </a:tabLst>
              <a:defRPr sz="2400" b="1">
                <a:solidFill>
                  <a:schemeClr val="tx1"/>
                </a:solidFill>
                <a:latin typeface="Arial" panose="020B0604020202020204" pitchFamily="34" charset="0"/>
                <a:ea typeface="MS PGothic" panose="020B0600070205080204" pitchFamily="34" charset="-128"/>
              </a:defRPr>
            </a:lvl9pPr>
          </a:lstStyle>
          <a:p>
            <a:pPr eaLnBrk="1" hangingPunct="1">
              <a:spcBef>
                <a:spcPct val="50000"/>
              </a:spcBef>
              <a:buClr>
                <a:schemeClr val="bg1"/>
              </a:buClr>
              <a:defRPr/>
            </a:pPr>
            <a:r>
              <a:rPr lang="en-US" altLang="en-US" sz="1800" dirty="0">
                <a:solidFill>
                  <a:srgbClr val="003366"/>
                </a:solidFill>
                <a:latin typeface="Calibri" panose="020F0502020204030204" pitchFamily="34" charset="0"/>
              </a:rPr>
              <a:t>Strategic Intent</a:t>
            </a:r>
          </a:p>
        </p:txBody>
      </p:sp>
      <p:sp>
        <p:nvSpPr>
          <p:cNvPr id="46" name="Line 120"/>
          <p:cNvSpPr>
            <a:spLocks noChangeShapeType="1"/>
          </p:cNvSpPr>
          <p:nvPr/>
        </p:nvSpPr>
        <p:spPr bwMode="auto">
          <a:xfrm>
            <a:off x="3641206" y="1326843"/>
            <a:ext cx="2378595" cy="11553"/>
          </a:xfrm>
          <a:prstGeom prst="line">
            <a:avLst/>
          </a:prstGeom>
          <a:solidFill>
            <a:schemeClr val="accent1"/>
          </a:solidFill>
          <a:ln w="19050" cap="flat" cmpd="sng" algn="ctr">
            <a:solidFill>
              <a:schemeClr val="bg2">
                <a:lumMod val="50000"/>
              </a:schemeClr>
            </a:solidFill>
            <a:prstDash val="sysDot"/>
            <a:round/>
            <a:headEnd type="none" w="med" len="med"/>
            <a:tailEnd type="none" w="med" len="med"/>
          </a:ln>
          <a:effectLst/>
        </p:spPr>
        <p:txBody>
          <a:bodyPr lIns="129648" tIns="64824" rIns="129648" bIns="64824"/>
          <a:lstStyle/>
          <a:p>
            <a:pPr>
              <a:lnSpc>
                <a:spcPct val="90000"/>
              </a:lnSpc>
              <a:defRPr/>
            </a:pPr>
            <a:endParaRPr lang="en-US" sz="1800" dirty="0">
              <a:solidFill>
                <a:srgbClr val="000000"/>
              </a:solidFill>
            </a:endParaRPr>
          </a:p>
        </p:txBody>
      </p:sp>
      <p:sp>
        <p:nvSpPr>
          <p:cNvPr id="47" name="Text Box 43"/>
          <p:cNvSpPr txBox="1">
            <a:spLocks noChangeArrowheads="1"/>
          </p:cNvSpPr>
          <p:nvPr/>
        </p:nvSpPr>
        <p:spPr bwMode="auto">
          <a:xfrm>
            <a:off x="7769424" y="1013790"/>
            <a:ext cx="1712913" cy="369847"/>
          </a:xfrm>
          <a:prstGeom prst="rect">
            <a:avLst/>
          </a:prstGeom>
          <a:noFill/>
          <a:ln>
            <a:noFill/>
          </a:ln>
          <a:effectLst>
            <a:prstShdw prst="shdw17" dist="17961" dir="2700000">
              <a:srgbClr val="48529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88414" tIns="45975" rIns="88414" bIns="45975">
            <a:spAutoFit/>
          </a:bodyPr>
          <a:lstStyle>
            <a:lvl1pPr defTabSz="1014413" eaLnBrk="0" hangingPunct="0">
              <a:tabLst>
                <a:tab pos="1014413" algn="l"/>
                <a:tab pos="2028825" algn="l"/>
                <a:tab pos="3040063" algn="l"/>
                <a:tab pos="4056063" algn="l"/>
                <a:tab pos="5070475" algn="l"/>
                <a:tab pos="6084888" algn="l"/>
                <a:tab pos="7092950" algn="l"/>
                <a:tab pos="8107363" algn="l"/>
                <a:tab pos="9121775" algn="l"/>
                <a:tab pos="10139363" algn="l"/>
                <a:tab pos="11155363" algn="l"/>
              </a:tabLst>
              <a:defRPr sz="2400" b="1">
                <a:solidFill>
                  <a:schemeClr val="tx1"/>
                </a:solidFill>
                <a:latin typeface="Arial" panose="020B0604020202020204" pitchFamily="34" charset="0"/>
                <a:ea typeface="MS PGothic" panose="020B0600070205080204" pitchFamily="34" charset="-128"/>
              </a:defRPr>
            </a:lvl1pPr>
            <a:lvl2pPr marL="823913" indent="-317500" defTabSz="1014413" eaLnBrk="0" hangingPunct="0">
              <a:tabLst>
                <a:tab pos="1014413" algn="l"/>
                <a:tab pos="2028825" algn="l"/>
                <a:tab pos="3040063" algn="l"/>
                <a:tab pos="4056063" algn="l"/>
                <a:tab pos="5070475" algn="l"/>
                <a:tab pos="6084888" algn="l"/>
                <a:tab pos="7092950" algn="l"/>
                <a:tab pos="8107363" algn="l"/>
                <a:tab pos="9121775" algn="l"/>
                <a:tab pos="10139363" algn="l"/>
                <a:tab pos="11155363" algn="l"/>
              </a:tabLst>
              <a:defRPr sz="2400" b="1">
                <a:solidFill>
                  <a:schemeClr val="tx1"/>
                </a:solidFill>
                <a:latin typeface="Arial" panose="020B0604020202020204" pitchFamily="34" charset="0"/>
                <a:ea typeface="MS PGothic" panose="020B0600070205080204" pitchFamily="34" charset="-128"/>
              </a:defRPr>
            </a:lvl2pPr>
            <a:lvl3pPr marL="1265238" indent="-250825" defTabSz="1014413" eaLnBrk="0" hangingPunct="0">
              <a:tabLst>
                <a:tab pos="1014413" algn="l"/>
                <a:tab pos="2028825" algn="l"/>
                <a:tab pos="3040063" algn="l"/>
                <a:tab pos="4056063" algn="l"/>
                <a:tab pos="5070475" algn="l"/>
                <a:tab pos="6084888" algn="l"/>
                <a:tab pos="7092950" algn="l"/>
                <a:tab pos="8107363" algn="l"/>
                <a:tab pos="9121775" algn="l"/>
                <a:tab pos="10139363" algn="l"/>
                <a:tab pos="11155363" algn="l"/>
              </a:tabLst>
              <a:defRPr sz="2400" b="1">
                <a:solidFill>
                  <a:schemeClr val="tx1"/>
                </a:solidFill>
                <a:latin typeface="Arial" panose="020B0604020202020204" pitchFamily="34" charset="0"/>
                <a:ea typeface="MS PGothic" panose="020B0600070205080204" pitchFamily="34" charset="-128"/>
              </a:defRPr>
            </a:lvl3pPr>
            <a:lvl4pPr marL="1774825" indent="-254000" defTabSz="1014413" eaLnBrk="0" hangingPunct="0">
              <a:tabLst>
                <a:tab pos="1014413" algn="l"/>
                <a:tab pos="2028825" algn="l"/>
                <a:tab pos="3040063" algn="l"/>
                <a:tab pos="4056063" algn="l"/>
                <a:tab pos="5070475" algn="l"/>
                <a:tab pos="6084888" algn="l"/>
                <a:tab pos="7092950" algn="l"/>
                <a:tab pos="8107363" algn="l"/>
                <a:tab pos="9121775" algn="l"/>
                <a:tab pos="10139363" algn="l"/>
                <a:tab pos="11155363" algn="l"/>
              </a:tabLst>
              <a:defRPr sz="2400" b="1">
                <a:solidFill>
                  <a:schemeClr val="tx1"/>
                </a:solidFill>
                <a:latin typeface="Arial" panose="020B0604020202020204" pitchFamily="34" charset="0"/>
                <a:ea typeface="MS PGothic" panose="020B0600070205080204" pitchFamily="34" charset="-128"/>
              </a:defRPr>
            </a:lvl4pPr>
            <a:lvl5pPr marL="2281238" indent="-252413" defTabSz="1014413" eaLnBrk="0" hangingPunct="0">
              <a:tabLst>
                <a:tab pos="1014413" algn="l"/>
                <a:tab pos="2028825" algn="l"/>
                <a:tab pos="3040063" algn="l"/>
                <a:tab pos="4056063" algn="l"/>
                <a:tab pos="5070475" algn="l"/>
                <a:tab pos="6084888" algn="l"/>
                <a:tab pos="7092950" algn="l"/>
                <a:tab pos="8107363" algn="l"/>
                <a:tab pos="9121775" algn="l"/>
                <a:tab pos="10139363" algn="l"/>
                <a:tab pos="11155363" algn="l"/>
              </a:tabLst>
              <a:defRPr sz="2400" b="1">
                <a:solidFill>
                  <a:schemeClr val="tx1"/>
                </a:solidFill>
                <a:latin typeface="Arial" panose="020B0604020202020204" pitchFamily="34" charset="0"/>
                <a:ea typeface="MS PGothic" panose="020B0600070205080204" pitchFamily="34" charset="-128"/>
              </a:defRPr>
            </a:lvl5pPr>
            <a:lvl6pPr marL="2738438" indent="-252413" algn="ctr" defTabSz="1014413" eaLnBrk="0" fontAlgn="base" hangingPunct="0">
              <a:spcBef>
                <a:spcPct val="0"/>
              </a:spcBef>
              <a:spcAft>
                <a:spcPct val="0"/>
              </a:spcAft>
              <a:tabLst>
                <a:tab pos="1014413" algn="l"/>
                <a:tab pos="2028825" algn="l"/>
                <a:tab pos="3040063" algn="l"/>
                <a:tab pos="4056063" algn="l"/>
                <a:tab pos="5070475" algn="l"/>
                <a:tab pos="6084888" algn="l"/>
                <a:tab pos="7092950" algn="l"/>
                <a:tab pos="8107363" algn="l"/>
                <a:tab pos="9121775" algn="l"/>
                <a:tab pos="10139363" algn="l"/>
                <a:tab pos="11155363" algn="l"/>
              </a:tabLst>
              <a:defRPr sz="2400" b="1">
                <a:solidFill>
                  <a:schemeClr val="tx1"/>
                </a:solidFill>
                <a:latin typeface="Arial" panose="020B0604020202020204" pitchFamily="34" charset="0"/>
                <a:ea typeface="MS PGothic" panose="020B0600070205080204" pitchFamily="34" charset="-128"/>
              </a:defRPr>
            </a:lvl6pPr>
            <a:lvl7pPr marL="3195638" indent="-252413" algn="ctr" defTabSz="1014413" eaLnBrk="0" fontAlgn="base" hangingPunct="0">
              <a:spcBef>
                <a:spcPct val="0"/>
              </a:spcBef>
              <a:spcAft>
                <a:spcPct val="0"/>
              </a:spcAft>
              <a:tabLst>
                <a:tab pos="1014413" algn="l"/>
                <a:tab pos="2028825" algn="l"/>
                <a:tab pos="3040063" algn="l"/>
                <a:tab pos="4056063" algn="l"/>
                <a:tab pos="5070475" algn="l"/>
                <a:tab pos="6084888" algn="l"/>
                <a:tab pos="7092950" algn="l"/>
                <a:tab pos="8107363" algn="l"/>
                <a:tab pos="9121775" algn="l"/>
                <a:tab pos="10139363" algn="l"/>
                <a:tab pos="11155363" algn="l"/>
              </a:tabLst>
              <a:defRPr sz="2400" b="1">
                <a:solidFill>
                  <a:schemeClr val="tx1"/>
                </a:solidFill>
                <a:latin typeface="Arial" panose="020B0604020202020204" pitchFamily="34" charset="0"/>
                <a:ea typeface="MS PGothic" panose="020B0600070205080204" pitchFamily="34" charset="-128"/>
              </a:defRPr>
            </a:lvl7pPr>
            <a:lvl8pPr marL="3652838" indent="-252413" algn="ctr" defTabSz="1014413" eaLnBrk="0" fontAlgn="base" hangingPunct="0">
              <a:spcBef>
                <a:spcPct val="0"/>
              </a:spcBef>
              <a:spcAft>
                <a:spcPct val="0"/>
              </a:spcAft>
              <a:tabLst>
                <a:tab pos="1014413" algn="l"/>
                <a:tab pos="2028825" algn="l"/>
                <a:tab pos="3040063" algn="l"/>
                <a:tab pos="4056063" algn="l"/>
                <a:tab pos="5070475" algn="l"/>
                <a:tab pos="6084888" algn="l"/>
                <a:tab pos="7092950" algn="l"/>
                <a:tab pos="8107363" algn="l"/>
                <a:tab pos="9121775" algn="l"/>
                <a:tab pos="10139363" algn="l"/>
                <a:tab pos="11155363" algn="l"/>
              </a:tabLst>
              <a:defRPr sz="2400" b="1">
                <a:solidFill>
                  <a:schemeClr val="tx1"/>
                </a:solidFill>
                <a:latin typeface="Arial" panose="020B0604020202020204" pitchFamily="34" charset="0"/>
                <a:ea typeface="MS PGothic" panose="020B0600070205080204" pitchFamily="34" charset="-128"/>
              </a:defRPr>
            </a:lvl8pPr>
            <a:lvl9pPr marL="4110038" indent="-252413" algn="ctr" defTabSz="1014413" eaLnBrk="0" fontAlgn="base" hangingPunct="0">
              <a:spcBef>
                <a:spcPct val="0"/>
              </a:spcBef>
              <a:spcAft>
                <a:spcPct val="0"/>
              </a:spcAft>
              <a:tabLst>
                <a:tab pos="1014413" algn="l"/>
                <a:tab pos="2028825" algn="l"/>
                <a:tab pos="3040063" algn="l"/>
                <a:tab pos="4056063" algn="l"/>
                <a:tab pos="5070475" algn="l"/>
                <a:tab pos="6084888" algn="l"/>
                <a:tab pos="7092950" algn="l"/>
                <a:tab pos="8107363" algn="l"/>
                <a:tab pos="9121775" algn="l"/>
                <a:tab pos="10139363" algn="l"/>
                <a:tab pos="11155363" algn="l"/>
              </a:tabLst>
              <a:defRPr sz="2400" b="1">
                <a:solidFill>
                  <a:schemeClr val="tx1"/>
                </a:solidFill>
                <a:latin typeface="Arial" panose="020B0604020202020204" pitchFamily="34" charset="0"/>
                <a:ea typeface="MS PGothic" panose="020B0600070205080204" pitchFamily="34" charset="-128"/>
              </a:defRPr>
            </a:lvl9pPr>
          </a:lstStyle>
          <a:p>
            <a:pPr eaLnBrk="1" hangingPunct="1">
              <a:spcBef>
                <a:spcPct val="50000"/>
              </a:spcBef>
              <a:buClr>
                <a:schemeClr val="bg1"/>
              </a:buClr>
              <a:defRPr/>
            </a:pPr>
            <a:r>
              <a:rPr lang="en-US" altLang="en-US" sz="1800" dirty="0">
                <a:solidFill>
                  <a:srgbClr val="003366"/>
                </a:solidFill>
                <a:latin typeface="Calibri" panose="020F0502020204030204" pitchFamily="34" charset="0"/>
              </a:rPr>
              <a:t>Investment</a:t>
            </a:r>
          </a:p>
        </p:txBody>
      </p:sp>
      <p:sp>
        <p:nvSpPr>
          <p:cNvPr id="48" name="Line 120"/>
          <p:cNvSpPr>
            <a:spLocks noChangeShapeType="1"/>
          </p:cNvSpPr>
          <p:nvPr/>
        </p:nvSpPr>
        <p:spPr bwMode="auto">
          <a:xfrm>
            <a:off x="7052758" y="1327587"/>
            <a:ext cx="2868612" cy="1588"/>
          </a:xfrm>
          <a:prstGeom prst="line">
            <a:avLst/>
          </a:prstGeom>
          <a:solidFill>
            <a:schemeClr val="accent1"/>
          </a:solidFill>
          <a:ln w="19050" cap="flat" cmpd="sng" algn="ctr">
            <a:solidFill>
              <a:schemeClr val="bg2">
                <a:lumMod val="50000"/>
              </a:schemeClr>
            </a:solidFill>
            <a:prstDash val="sysDot"/>
            <a:round/>
            <a:headEnd type="none" w="med" len="med"/>
            <a:tailEnd type="none" w="med" len="med"/>
          </a:ln>
          <a:effectLst/>
        </p:spPr>
        <p:txBody>
          <a:bodyPr lIns="129648" tIns="64824" rIns="129648" bIns="64824"/>
          <a:lstStyle/>
          <a:p>
            <a:pPr>
              <a:lnSpc>
                <a:spcPct val="90000"/>
              </a:lnSpc>
              <a:defRPr/>
            </a:pPr>
            <a:endParaRPr lang="en-US" sz="1800" dirty="0">
              <a:solidFill>
                <a:srgbClr val="000000"/>
              </a:solidFill>
            </a:endParaRPr>
          </a:p>
        </p:txBody>
      </p:sp>
      <p:pic>
        <p:nvPicPr>
          <p:cNvPr id="49" name="Picture 20" descr="growth"/>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44864" y="1605447"/>
            <a:ext cx="1161094" cy="1118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Rectangle 25"/>
          <p:cNvSpPr>
            <a:spLocks noChangeArrowheads="1"/>
          </p:cNvSpPr>
          <p:nvPr/>
        </p:nvSpPr>
        <p:spPr bwMode="auto">
          <a:xfrm>
            <a:off x="3818333" y="1545643"/>
            <a:ext cx="2177248" cy="145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9829" tIns="44914" rIns="89829" bIns="44914"/>
          <a:lstStyle>
            <a:lvl1pPr marL="203200" indent="-203200" defTabSz="1014413" eaLnBrk="0" hangingPunct="0">
              <a:defRPr sz="2400" b="1">
                <a:solidFill>
                  <a:schemeClr val="tx1"/>
                </a:solidFill>
                <a:latin typeface="Arial" panose="020B0604020202020204" pitchFamily="34" charset="0"/>
                <a:ea typeface="MS PGothic" panose="020B0600070205080204" pitchFamily="34" charset="-128"/>
              </a:defRPr>
            </a:lvl1pPr>
            <a:lvl2pPr marL="203200" indent="-203200" defTabSz="1014413" eaLnBrk="0" hangingPunct="0">
              <a:defRPr sz="2400" b="1">
                <a:solidFill>
                  <a:schemeClr val="tx1"/>
                </a:solidFill>
                <a:latin typeface="Arial" panose="020B0604020202020204" pitchFamily="34" charset="0"/>
                <a:ea typeface="MS PGothic" panose="020B0600070205080204" pitchFamily="34" charset="-128"/>
              </a:defRPr>
            </a:lvl2pPr>
            <a:lvl3pPr marL="1265238" indent="-250825" defTabSz="1014413" eaLnBrk="0" hangingPunct="0">
              <a:defRPr sz="2400" b="1">
                <a:solidFill>
                  <a:schemeClr val="tx1"/>
                </a:solidFill>
                <a:latin typeface="Arial" panose="020B0604020202020204" pitchFamily="34" charset="0"/>
                <a:ea typeface="MS PGothic" panose="020B0600070205080204" pitchFamily="34" charset="-128"/>
              </a:defRPr>
            </a:lvl3pPr>
            <a:lvl4pPr marL="1774825" indent="-254000" defTabSz="1014413" eaLnBrk="0" hangingPunct="0">
              <a:defRPr sz="2400" b="1">
                <a:solidFill>
                  <a:schemeClr val="tx1"/>
                </a:solidFill>
                <a:latin typeface="Arial" panose="020B0604020202020204" pitchFamily="34" charset="0"/>
                <a:ea typeface="MS PGothic" panose="020B0600070205080204" pitchFamily="34" charset="-128"/>
              </a:defRPr>
            </a:lvl4pPr>
            <a:lvl5pPr marL="2281238" indent="-252413" defTabSz="1014413" eaLnBrk="0" hangingPunct="0">
              <a:defRPr sz="2400" b="1">
                <a:solidFill>
                  <a:schemeClr val="tx1"/>
                </a:solidFill>
                <a:latin typeface="Arial" panose="020B0604020202020204" pitchFamily="34" charset="0"/>
                <a:ea typeface="MS PGothic" panose="020B0600070205080204" pitchFamily="34" charset="-128"/>
              </a:defRPr>
            </a:lvl5pPr>
            <a:lvl6pPr marL="2738438" indent="-252413" algn="ctr" defTabSz="101441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3195638" indent="-252413" algn="ctr" defTabSz="101441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652838" indent="-252413" algn="ctr" defTabSz="101441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4110038" indent="-252413" algn="ctr" defTabSz="101441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marL="0" indent="0">
              <a:lnSpc>
                <a:spcPct val="105000"/>
              </a:lnSpc>
              <a:spcBef>
                <a:spcPct val="5000"/>
              </a:spcBef>
              <a:buClr>
                <a:schemeClr val="accent1"/>
              </a:buClr>
              <a:defRPr/>
            </a:pPr>
            <a:r>
              <a:rPr lang="en-US" altLang="en-US" sz="1800" b="0" dirty="0">
                <a:latin typeface="Calibri" panose="020F0502020204030204" pitchFamily="34" charset="0"/>
              </a:rPr>
              <a:t>Continue to deliver the z/TPF Value Proposition</a:t>
            </a:r>
          </a:p>
        </p:txBody>
      </p:sp>
      <p:grpSp>
        <p:nvGrpSpPr>
          <p:cNvPr id="51" name="Group 43"/>
          <p:cNvGrpSpPr>
            <a:grpSpLocks/>
          </p:cNvGrpSpPr>
          <p:nvPr/>
        </p:nvGrpSpPr>
        <p:grpSpPr bwMode="auto">
          <a:xfrm rot="10800000">
            <a:off x="6181726" y="4843916"/>
            <a:ext cx="447675" cy="1281113"/>
            <a:chOff x="2812938" y="3422249"/>
            <a:chExt cx="1139936" cy="1340249"/>
          </a:xfrm>
        </p:grpSpPr>
        <p:sp>
          <p:nvSpPr>
            <p:cNvPr id="52" name="Chevron 41"/>
            <p:cNvSpPr>
              <a:spLocks noChangeArrowheads="1"/>
            </p:cNvSpPr>
            <p:nvPr/>
          </p:nvSpPr>
          <p:spPr bwMode="auto">
            <a:xfrm rot="10800000">
              <a:off x="3103985" y="3422249"/>
              <a:ext cx="848889" cy="1340249"/>
            </a:xfrm>
            <a:prstGeom prst="chevron">
              <a:avLst>
                <a:gd name="adj" fmla="val 50000"/>
              </a:avLst>
            </a:prstGeom>
            <a:solidFill>
              <a:srgbClr val="BFEDFF"/>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lIns="89829" tIns="44914" rIns="89829" bIns="44914"/>
            <a:lstStyle>
              <a:lvl1pPr defTabSz="1014413" eaLnBrk="0" hangingPunct="0">
                <a:defRPr sz="2400" b="1">
                  <a:solidFill>
                    <a:schemeClr val="tx1"/>
                  </a:solidFill>
                  <a:latin typeface="Arial" panose="020B0604020202020204" pitchFamily="34" charset="0"/>
                  <a:ea typeface="MS PGothic" panose="020B0600070205080204" pitchFamily="34" charset="-128"/>
                </a:defRPr>
              </a:lvl1pPr>
              <a:lvl2pPr marL="823913" indent="-317500" defTabSz="1014413" eaLnBrk="0" hangingPunct="0">
                <a:defRPr sz="2400" b="1">
                  <a:solidFill>
                    <a:schemeClr val="tx1"/>
                  </a:solidFill>
                  <a:latin typeface="Arial" panose="020B0604020202020204" pitchFamily="34" charset="0"/>
                  <a:ea typeface="MS PGothic" panose="020B0600070205080204" pitchFamily="34" charset="-128"/>
                </a:defRPr>
              </a:lvl2pPr>
              <a:lvl3pPr marL="1265238" indent="-250825" defTabSz="1014413" eaLnBrk="0" hangingPunct="0">
                <a:defRPr sz="2400" b="1">
                  <a:solidFill>
                    <a:schemeClr val="tx1"/>
                  </a:solidFill>
                  <a:latin typeface="Arial" panose="020B0604020202020204" pitchFamily="34" charset="0"/>
                  <a:ea typeface="MS PGothic" panose="020B0600070205080204" pitchFamily="34" charset="-128"/>
                </a:defRPr>
              </a:lvl3pPr>
              <a:lvl4pPr marL="1774825" indent="-254000" defTabSz="1014413" eaLnBrk="0" hangingPunct="0">
                <a:defRPr sz="2400" b="1">
                  <a:solidFill>
                    <a:schemeClr val="tx1"/>
                  </a:solidFill>
                  <a:latin typeface="Arial" panose="020B0604020202020204" pitchFamily="34" charset="0"/>
                  <a:ea typeface="MS PGothic" panose="020B0600070205080204" pitchFamily="34" charset="-128"/>
                </a:defRPr>
              </a:lvl4pPr>
              <a:lvl5pPr marL="2281238" indent="-252413" defTabSz="1014413" eaLnBrk="0" hangingPunct="0">
                <a:defRPr sz="2400" b="1">
                  <a:solidFill>
                    <a:schemeClr val="tx1"/>
                  </a:solidFill>
                  <a:latin typeface="Arial" panose="020B0604020202020204" pitchFamily="34" charset="0"/>
                  <a:ea typeface="MS PGothic" panose="020B0600070205080204" pitchFamily="34" charset="-128"/>
                </a:defRPr>
              </a:lvl5pPr>
              <a:lvl6pPr marL="2738438" indent="-252413" algn="ctr" defTabSz="101441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3195638" indent="-252413" algn="ctr" defTabSz="101441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652838" indent="-252413" algn="ctr" defTabSz="101441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4110038" indent="-252413" algn="ctr" defTabSz="101441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eaLnBrk="1" hangingPunct="1">
                <a:defRPr/>
              </a:pPr>
              <a:endParaRPr lang="en-US" altLang="en-US" sz="1800" b="0">
                <a:solidFill>
                  <a:schemeClr val="hlink"/>
                </a:solidFill>
                <a:latin typeface="Helvetica" panose="020B0604020202020204" pitchFamily="34" charset="0"/>
              </a:endParaRPr>
            </a:p>
          </p:txBody>
        </p:sp>
        <p:sp>
          <p:nvSpPr>
            <p:cNvPr id="53" name="Chevron 42"/>
            <p:cNvSpPr>
              <a:spLocks noChangeArrowheads="1"/>
            </p:cNvSpPr>
            <p:nvPr/>
          </p:nvSpPr>
          <p:spPr bwMode="auto">
            <a:xfrm rot="10800000">
              <a:off x="2812938" y="3422249"/>
              <a:ext cx="848889" cy="1340249"/>
            </a:xfrm>
            <a:prstGeom prst="chevron">
              <a:avLst>
                <a:gd name="adj" fmla="val 50000"/>
              </a:avLst>
            </a:prstGeom>
            <a:solidFill>
              <a:srgbClr val="7FDCFF"/>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lIns="89829" tIns="44914" rIns="89829" bIns="44914"/>
            <a:lstStyle>
              <a:lvl1pPr defTabSz="1014413" eaLnBrk="0" hangingPunct="0">
                <a:defRPr sz="2400" b="1">
                  <a:solidFill>
                    <a:schemeClr val="tx1"/>
                  </a:solidFill>
                  <a:latin typeface="Arial" panose="020B0604020202020204" pitchFamily="34" charset="0"/>
                  <a:ea typeface="MS PGothic" panose="020B0600070205080204" pitchFamily="34" charset="-128"/>
                </a:defRPr>
              </a:lvl1pPr>
              <a:lvl2pPr marL="823913" indent="-317500" defTabSz="1014413" eaLnBrk="0" hangingPunct="0">
                <a:defRPr sz="2400" b="1">
                  <a:solidFill>
                    <a:schemeClr val="tx1"/>
                  </a:solidFill>
                  <a:latin typeface="Arial" panose="020B0604020202020204" pitchFamily="34" charset="0"/>
                  <a:ea typeface="MS PGothic" panose="020B0600070205080204" pitchFamily="34" charset="-128"/>
                </a:defRPr>
              </a:lvl2pPr>
              <a:lvl3pPr marL="1265238" indent="-250825" defTabSz="1014413" eaLnBrk="0" hangingPunct="0">
                <a:defRPr sz="2400" b="1">
                  <a:solidFill>
                    <a:schemeClr val="tx1"/>
                  </a:solidFill>
                  <a:latin typeface="Arial" panose="020B0604020202020204" pitchFamily="34" charset="0"/>
                  <a:ea typeface="MS PGothic" panose="020B0600070205080204" pitchFamily="34" charset="-128"/>
                </a:defRPr>
              </a:lvl3pPr>
              <a:lvl4pPr marL="1774825" indent="-254000" defTabSz="1014413" eaLnBrk="0" hangingPunct="0">
                <a:defRPr sz="2400" b="1">
                  <a:solidFill>
                    <a:schemeClr val="tx1"/>
                  </a:solidFill>
                  <a:latin typeface="Arial" panose="020B0604020202020204" pitchFamily="34" charset="0"/>
                  <a:ea typeface="MS PGothic" panose="020B0600070205080204" pitchFamily="34" charset="-128"/>
                </a:defRPr>
              </a:lvl4pPr>
              <a:lvl5pPr marL="2281238" indent="-252413" defTabSz="1014413" eaLnBrk="0" hangingPunct="0">
                <a:defRPr sz="2400" b="1">
                  <a:solidFill>
                    <a:schemeClr val="tx1"/>
                  </a:solidFill>
                  <a:latin typeface="Arial" panose="020B0604020202020204" pitchFamily="34" charset="0"/>
                  <a:ea typeface="MS PGothic" panose="020B0600070205080204" pitchFamily="34" charset="-128"/>
                </a:defRPr>
              </a:lvl5pPr>
              <a:lvl6pPr marL="2738438" indent="-252413" algn="ctr" defTabSz="101441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3195638" indent="-252413" algn="ctr" defTabSz="101441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652838" indent="-252413" algn="ctr" defTabSz="101441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4110038" indent="-252413" algn="ctr" defTabSz="101441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eaLnBrk="1" hangingPunct="1">
                <a:defRPr/>
              </a:pPr>
              <a:endParaRPr lang="en-US" altLang="en-US" sz="1800" b="0">
                <a:solidFill>
                  <a:schemeClr val="hlink"/>
                </a:solidFill>
                <a:latin typeface="Helvetica" panose="020B0604020202020204" pitchFamily="34" charset="0"/>
              </a:endParaRPr>
            </a:p>
          </p:txBody>
        </p:sp>
      </p:grpSp>
      <p:grpSp>
        <p:nvGrpSpPr>
          <p:cNvPr id="54" name="Group 43"/>
          <p:cNvGrpSpPr>
            <a:grpSpLocks/>
          </p:cNvGrpSpPr>
          <p:nvPr/>
        </p:nvGrpSpPr>
        <p:grpSpPr bwMode="auto">
          <a:xfrm rot="10800000">
            <a:off x="6179913" y="3091891"/>
            <a:ext cx="447675" cy="1281113"/>
            <a:chOff x="2812938" y="3422249"/>
            <a:chExt cx="1139936" cy="1340249"/>
          </a:xfrm>
        </p:grpSpPr>
        <p:sp>
          <p:nvSpPr>
            <p:cNvPr id="55" name="Chevron 41"/>
            <p:cNvSpPr>
              <a:spLocks noChangeArrowheads="1"/>
            </p:cNvSpPr>
            <p:nvPr/>
          </p:nvSpPr>
          <p:spPr bwMode="auto">
            <a:xfrm rot="10800000">
              <a:off x="3103985" y="3422249"/>
              <a:ext cx="848889" cy="1340249"/>
            </a:xfrm>
            <a:prstGeom prst="chevron">
              <a:avLst>
                <a:gd name="adj" fmla="val 50000"/>
              </a:avLst>
            </a:prstGeom>
            <a:solidFill>
              <a:srgbClr val="BFEDFF"/>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lIns="89829" tIns="44914" rIns="89829" bIns="44914"/>
            <a:lstStyle>
              <a:lvl1pPr defTabSz="1014413" eaLnBrk="0" hangingPunct="0">
                <a:defRPr sz="2400" b="1">
                  <a:solidFill>
                    <a:schemeClr val="tx1"/>
                  </a:solidFill>
                  <a:latin typeface="Arial" panose="020B0604020202020204" pitchFamily="34" charset="0"/>
                  <a:ea typeface="MS PGothic" panose="020B0600070205080204" pitchFamily="34" charset="-128"/>
                </a:defRPr>
              </a:lvl1pPr>
              <a:lvl2pPr marL="823913" indent="-317500" defTabSz="1014413" eaLnBrk="0" hangingPunct="0">
                <a:defRPr sz="2400" b="1">
                  <a:solidFill>
                    <a:schemeClr val="tx1"/>
                  </a:solidFill>
                  <a:latin typeface="Arial" panose="020B0604020202020204" pitchFamily="34" charset="0"/>
                  <a:ea typeface="MS PGothic" panose="020B0600070205080204" pitchFamily="34" charset="-128"/>
                </a:defRPr>
              </a:lvl2pPr>
              <a:lvl3pPr marL="1265238" indent="-250825" defTabSz="1014413" eaLnBrk="0" hangingPunct="0">
                <a:defRPr sz="2400" b="1">
                  <a:solidFill>
                    <a:schemeClr val="tx1"/>
                  </a:solidFill>
                  <a:latin typeface="Arial" panose="020B0604020202020204" pitchFamily="34" charset="0"/>
                  <a:ea typeface="MS PGothic" panose="020B0600070205080204" pitchFamily="34" charset="-128"/>
                </a:defRPr>
              </a:lvl3pPr>
              <a:lvl4pPr marL="1774825" indent="-254000" defTabSz="1014413" eaLnBrk="0" hangingPunct="0">
                <a:defRPr sz="2400" b="1">
                  <a:solidFill>
                    <a:schemeClr val="tx1"/>
                  </a:solidFill>
                  <a:latin typeface="Arial" panose="020B0604020202020204" pitchFamily="34" charset="0"/>
                  <a:ea typeface="MS PGothic" panose="020B0600070205080204" pitchFamily="34" charset="-128"/>
                </a:defRPr>
              </a:lvl4pPr>
              <a:lvl5pPr marL="2281238" indent="-252413" defTabSz="1014413" eaLnBrk="0" hangingPunct="0">
                <a:defRPr sz="2400" b="1">
                  <a:solidFill>
                    <a:schemeClr val="tx1"/>
                  </a:solidFill>
                  <a:latin typeface="Arial" panose="020B0604020202020204" pitchFamily="34" charset="0"/>
                  <a:ea typeface="MS PGothic" panose="020B0600070205080204" pitchFamily="34" charset="-128"/>
                </a:defRPr>
              </a:lvl5pPr>
              <a:lvl6pPr marL="2738438" indent="-252413" algn="ctr" defTabSz="101441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3195638" indent="-252413" algn="ctr" defTabSz="101441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652838" indent="-252413" algn="ctr" defTabSz="101441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4110038" indent="-252413" algn="ctr" defTabSz="101441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eaLnBrk="1" hangingPunct="1">
                <a:defRPr/>
              </a:pPr>
              <a:endParaRPr lang="en-US" altLang="en-US" sz="1800" b="0">
                <a:solidFill>
                  <a:schemeClr val="hlink"/>
                </a:solidFill>
                <a:latin typeface="Helvetica" panose="020B0604020202020204" pitchFamily="34" charset="0"/>
              </a:endParaRPr>
            </a:p>
          </p:txBody>
        </p:sp>
        <p:sp>
          <p:nvSpPr>
            <p:cNvPr id="56" name="Chevron 42"/>
            <p:cNvSpPr>
              <a:spLocks noChangeArrowheads="1"/>
            </p:cNvSpPr>
            <p:nvPr/>
          </p:nvSpPr>
          <p:spPr bwMode="auto">
            <a:xfrm rot="10800000">
              <a:off x="2812938" y="3422249"/>
              <a:ext cx="848889" cy="1340249"/>
            </a:xfrm>
            <a:prstGeom prst="chevron">
              <a:avLst>
                <a:gd name="adj" fmla="val 50000"/>
              </a:avLst>
            </a:prstGeom>
            <a:solidFill>
              <a:srgbClr val="7FDCFF"/>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lIns="89829" tIns="44914" rIns="89829" bIns="44914"/>
            <a:lstStyle>
              <a:lvl1pPr defTabSz="1014413" eaLnBrk="0" hangingPunct="0">
                <a:defRPr sz="2400" b="1">
                  <a:solidFill>
                    <a:schemeClr val="tx1"/>
                  </a:solidFill>
                  <a:latin typeface="Arial" panose="020B0604020202020204" pitchFamily="34" charset="0"/>
                  <a:ea typeface="MS PGothic" panose="020B0600070205080204" pitchFamily="34" charset="-128"/>
                </a:defRPr>
              </a:lvl1pPr>
              <a:lvl2pPr marL="823913" indent="-317500" defTabSz="1014413" eaLnBrk="0" hangingPunct="0">
                <a:defRPr sz="2400" b="1">
                  <a:solidFill>
                    <a:schemeClr val="tx1"/>
                  </a:solidFill>
                  <a:latin typeface="Arial" panose="020B0604020202020204" pitchFamily="34" charset="0"/>
                  <a:ea typeface="MS PGothic" panose="020B0600070205080204" pitchFamily="34" charset="-128"/>
                </a:defRPr>
              </a:lvl2pPr>
              <a:lvl3pPr marL="1265238" indent="-250825" defTabSz="1014413" eaLnBrk="0" hangingPunct="0">
                <a:defRPr sz="2400" b="1">
                  <a:solidFill>
                    <a:schemeClr val="tx1"/>
                  </a:solidFill>
                  <a:latin typeface="Arial" panose="020B0604020202020204" pitchFamily="34" charset="0"/>
                  <a:ea typeface="MS PGothic" panose="020B0600070205080204" pitchFamily="34" charset="-128"/>
                </a:defRPr>
              </a:lvl3pPr>
              <a:lvl4pPr marL="1774825" indent="-254000" defTabSz="1014413" eaLnBrk="0" hangingPunct="0">
                <a:defRPr sz="2400" b="1">
                  <a:solidFill>
                    <a:schemeClr val="tx1"/>
                  </a:solidFill>
                  <a:latin typeface="Arial" panose="020B0604020202020204" pitchFamily="34" charset="0"/>
                  <a:ea typeface="MS PGothic" panose="020B0600070205080204" pitchFamily="34" charset="-128"/>
                </a:defRPr>
              </a:lvl4pPr>
              <a:lvl5pPr marL="2281238" indent="-252413" defTabSz="1014413" eaLnBrk="0" hangingPunct="0">
                <a:defRPr sz="2400" b="1">
                  <a:solidFill>
                    <a:schemeClr val="tx1"/>
                  </a:solidFill>
                  <a:latin typeface="Arial" panose="020B0604020202020204" pitchFamily="34" charset="0"/>
                  <a:ea typeface="MS PGothic" panose="020B0600070205080204" pitchFamily="34" charset="-128"/>
                </a:defRPr>
              </a:lvl5pPr>
              <a:lvl6pPr marL="2738438" indent="-252413" algn="ctr" defTabSz="101441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3195638" indent="-252413" algn="ctr" defTabSz="101441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652838" indent="-252413" algn="ctr" defTabSz="101441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4110038" indent="-252413" algn="ctr" defTabSz="101441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eaLnBrk="1" hangingPunct="1">
                <a:defRPr/>
              </a:pPr>
              <a:endParaRPr lang="en-US" altLang="en-US" sz="1800" b="0">
                <a:solidFill>
                  <a:schemeClr val="hlink"/>
                </a:solidFill>
                <a:latin typeface="Helvetica" panose="020B0604020202020204" pitchFamily="34" charset="0"/>
              </a:endParaRPr>
            </a:p>
          </p:txBody>
        </p:sp>
      </p:grpSp>
      <p:grpSp>
        <p:nvGrpSpPr>
          <p:cNvPr id="34" name="Group 33"/>
          <p:cNvGrpSpPr/>
          <p:nvPr/>
        </p:nvGrpSpPr>
        <p:grpSpPr>
          <a:xfrm>
            <a:off x="6767344" y="1600201"/>
            <a:ext cx="881026" cy="865381"/>
            <a:chOff x="638429" y="5285682"/>
            <a:chExt cx="881026" cy="865381"/>
          </a:xfrm>
        </p:grpSpPr>
        <p:pic>
          <p:nvPicPr>
            <p:cNvPr id="35" name="Picture 34" descr="ETL Optimizati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8429" y="5302293"/>
              <a:ext cx="830803" cy="848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AutoShape 80"/>
            <p:cNvSpPr>
              <a:spLocks noChangeArrowheads="1"/>
            </p:cNvSpPr>
            <p:nvPr/>
          </p:nvSpPr>
          <p:spPr bwMode="auto">
            <a:xfrm>
              <a:off x="638429" y="5285682"/>
              <a:ext cx="881026" cy="839873"/>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756" y="10800"/>
                  </a:moveTo>
                  <a:cubicBezTo>
                    <a:pt x="756" y="16347"/>
                    <a:pt x="5253" y="20844"/>
                    <a:pt x="10800" y="20844"/>
                  </a:cubicBezTo>
                  <a:cubicBezTo>
                    <a:pt x="16347" y="20844"/>
                    <a:pt x="20844" y="16347"/>
                    <a:pt x="20844" y="10800"/>
                  </a:cubicBezTo>
                  <a:cubicBezTo>
                    <a:pt x="20844" y="5253"/>
                    <a:pt x="16347" y="756"/>
                    <a:pt x="10800" y="756"/>
                  </a:cubicBezTo>
                  <a:cubicBezTo>
                    <a:pt x="5253" y="756"/>
                    <a:pt x="756" y="5253"/>
                    <a:pt x="756" y="10800"/>
                  </a:cubicBezTo>
                  <a:close/>
                </a:path>
              </a:pathLst>
            </a:custGeom>
            <a:solidFill>
              <a:srgbClr val="005C9A"/>
            </a:solidFill>
            <a:ln>
              <a:noFill/>
            </a:ln>
            <a:effectLst/>
            <a:extLst>
              <a:ext uri="{91240B29-F687-4F45-9708-019B960494DF}">
                <a14:hiddenLine xmlns:a14="http://schemas.microsoft.com/office/drawing/2010/main" w="6350" algn="ctr">
                  <a:solidFill>
                    <a:schemeClr val="tx1"/>
                  </a:solidFill>
                  <a:round/>
                  <a:headEnd/>
                  <a:tailEnd/>
                </a14:hiddenLine>
              </a:ext>
              <a:ext uri="{AF507438-7753-43E0-B8FC-AC1667EBCBE1}">
                <a14:hiddenEffects xmlns:a14="http://schemas.microsoft.com/office/drawing/2010/main">
                  <a:effectLst>
                    <a:outerShdw dist="17961" dir="2700000" algn="ctr" rotWithShape="0">
                      <a:srgbClr val="00375C"/>
                    </a:outerShdw>
                  </a:effectLst>
                </a14:hiddenEffects>
              </a:ext>
            </a:extLst>
          </p:spPr>
          <p:txBody>
            <a:bodyPr wrap="none" anchor="ctr"/>
            <a:lstStyle>
              <a:defPPr>
                <a:defRPr lang="en-US"/>
              </a:defPPr>
              <a:lvl1pPr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1pPr>
              <a:lvl2pPr marL="4572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2pPr>
              <a:lvl3pPr marL="9144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3pPr>
              <a:lvl4pPr marL="13716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4pPr>
              <a:lvl5pPr marL="18288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5pPr>
              <a:lvl6pPr marL="2286000" algn="l" defTabSz="914400" rtl="0" eaLnBrk="1" latinLnBrk="0" hangingPunct="1">
                <a:defRPr sz="2000" kern="1200">
                  <a:solidFill>
                    <a:srgbClr val="191919"/>
                  </a:solidFill>
                  <a:latin typeface="HelvNeue Light for IBM" pitchFamily="34" charset="0"/>
                  <a:ea typeface="+mn-ea"/>
                  <a:cs typeface="+mn-cs"/>
                </a:defRPr>
              </a:lvl6pPr>
              <a:lvl7pPr marL="2743200" algn="l" defTabSz="914400" rtl="0" eaLnBrk="1" latinLnBrk="0" hangingPunct="1">
                <a:defRPr sz="2000" kern="1200">
                  <a:solidFill>
                    <a:srgbClr val="191919"/>
                  </a:solidFill>
                  <a:latin typeface="HelvNeue Light for IBM" pitchFamily="34" charset="0"/>
                  <a:ea typeface="+mn-ea"/>
                  <a:cs typeface="+mn-cs"/>
                </a:defRPr>
              </a:lvl7pPr>
              <a:lvl8pPr marL="3200400" algn="l" defTabSz="914400" rtl="0" eaLnBrk="1" latinLnBrk="0" hangingPunct="1">
                <a:defRPr sz="2000" kern="1200">
                  <a:solidFill>
                    <a:srgbClr val="191919"/>
                  </a:solidFill>
                  <a:latin typeface="HelvNeue Light for IBM" pitchFamily="34" charset="0"/>
                  <a:ea typeface="+mn-ea"/>
                  <a:cs typeface="+mn-cs"/>
                </a:defRPr>
              </a:lvl8pPr>
              <a:lvl9pPr marL="3657600" algn="l" defTabSz="914400" rtl="0" eaLnBrk="1" latinLnBrk="0" hangingPunct="1">
                <a:defRPr sz="2000" kern="1200">
                  <a:solidFill>
                    <a:srgbClr val="191919"/>
                  </a:solidFill>
                  <a:latin typeface="HelvNeue Light for IBM" pitchFamily="34" charset="0"/>
                  <a:ea typeface="+mn-ea"/>
                  <a:cs typeface="+mn-cs"/>
                </a:defRPr>
              </a:lvl9pPr>
            </a:lstStyle>
            <a:p>
              <a:endParaRPr lang="en-US" sz="1400"/>
            </a:p>
          </p:txBody>
        </p:sp>
      </p:grpSp>
      <p:sp>
        <p:nvSpPr>
          <p:cNvPr id="42" name="Rectangle 41"/>
          <p:cNvSpPr/>
          <p:nvPr/>
        </p:nvSpPr>
        <p:spPr>
          <a:xfrm>
            <a:off x="7648370" y="1715238"/>
            <a:ext cx="2604060" cy="461665"/>
          </a:xfrm>
          <a:prstGeom prst="rect">
            <a:avLst/>
          </a:prstGeom>
        </p:spPr>
        <p:txBody>
          <a:bodyPr wrap="square">
            <a:spAutoFit/>
          </a:bodyPr>
          <a:lstStyle/>
          <a:p>
            <a:pPr eaLnBrk="1" hangingPunct="1">
              <a:defRPr/>
            </a:pPr>
            <a:r>
              <a:rPr lang="en-US" sz="1200" b="1" dirty="0">
                <a:solidFill>
                  <a:srgbClr val="000000">
                    <a:lumMod val="65000"/>
                    <a:lumOff val="35000"/>
                  </a:srgbClr>
                </a:solidFill>
                <a:latin typeface="Helvetica Neue Bold for IBM"/>
              </a:rPr>
              <a:t>Deliver enhanced performance, scale, security and RAS</a:t>
            </a:r>
          </a:p>
        </p:txBody>
      </p:sp>
      <p:sp>
        <p:nvSpPr>
          <p:cNvPr id="43" name="Rectangle 42"/>
          <p:cNvSpPr/>
          <p:nvPr/>
        </p:nvSpPr>
        <p:spPr>
          <a:xfrm>
            <a:off x="7598786" y="2865603"/>
            <a:ext cx="2794577" cy="1554272"/>
          </a:xfrm>
          <a:prstGeom prst="rect">
            <a:avLst/>
          </a:prstGeom>
        </p:spPr>
        <p:txBody>
          <a:bodyPr wrap="square">
            <a:spAutoFit/>
          </a:bodyPr>
          <a:lstStyle/>
          <a:p>
            <a:pPr eaLnBrk="1" hangingPunct="1">
              <a:defRPr/>
            </a:pPr>
            <a:r>
              <a:rPr lang="en-US" sz="1200" b="1" dirty="0">
                <a:solidFill>
                  <a:srgbClr val="000000">
                    <a:lumMod val="65000"/>
                    <a:lumOff val="35000"/>
                  </a:srgbClr>
                </a:solidFill>
                <a:latin typeface="Helvetica Neue Bold for IBM"/>
              </a:rPr>
              <a:t>Enable our clients to deliver differentiated cloud and mobile apps that take advantage of direct access to z/TPF</a:t>
            </a:r>
            <a:endParaRPr lang="en-US" sz="1200" dirty="0">
              <a:solidFill>
                <a:srgbClr val="000000">
                  <a:lumMod val="65000"/>
                  <a:lumOff val="35000"/>
                </a:srgbClr>
              </a:solidFill>
              <a:latin typeface="Helvetica Neue Bold for IBM"/>
            </a:endParaRPr>
          </a:p>
          <a:p>
            <a:pPr eaLnBrk="1" hangingPunct="1">
              <a:defRPr/>
            </a:pPr>
            <a:endParaRPr lang="en-US" sz="1200" b="1" dirty="0">
              <a:solidFill>
                <a:srgbClr val="000000">
                  <a:lumMod val="65000"/>
                  <a:lumOff val="35000"/>
                </a:srgbClr>
              </a:solidFill>
              <a:latin typeface="Helvetica Neue Bold for IBM"/>
            </a:endParaRPr>
          </a:p>
          <a:p>
            <a:pPr eaLnBrk="1" hangingPunct="1">
              <a:defRPr/>
            </a:pPr>
            <a:endParaRPr lang="en-US" sz="1100" b="1" dirty="0">
              <a:solidFill>
                <a:srgbClr val="000000">
                  <a:lumMod val="65000"/>
                  <a:lumOff val="35000"/>
                </a:srgbClr>
              </a:solidFill>
              <a:latin typeface="Helvetica Neue Bold for IBM"/>
            </a:endParaRPr>
          </a:p>
          <a:p>
            <a:pPr eaLnBrk="1" hangingPunct="1">
              <a:defRPr/>
            </a:pPr>
            <a:r>
              <a:rPr lang="en-US" sz="1200" b="1" dirty="0">
                <a:solidFill>
                  <a:srgbClr val="000000">
                    <a:lumMod val="65000"/>
                    <a:lumOff val="35000"/>
                  </a:srgbClr>
                </a:solidFill>
                <a:latin typeface="Helvetica Neue Bold for IBM"/>
              </a:rPr>
              <a:t>Extract insight from z/TPF data and deliver new value to the business </a:t>
            </a:r>
            <a:endParaRPr lang="en-US" sz="1400" dirty="0">
              <a:solidFill>
                <a:srgbClr val="000000">
                  <a:lumMod val="65000"/>
                  <a:lumOff val="35000"/>
                </a:srgbClr>
              </a:solidFill>
              <a:latin typeface="Helvetica Neue Bold for IBM"/>
            </a:endParaRPr>
          </a:p>
        </p:txBody>
      </p:sp>
      <p:grpSp>
        <p:nvGrpSpPr>
          <p:cNvPr id="60" name="Group 59"/>
          <p:cNvGrpSpPr/>
          <p:nvPr/>
        </p:nvGrpSpPr>
        <p:grpSpPr>
          <a:xfrm>
            <a:off x="6781801" y="3719814"/>
            <a:ext cx="811781" cy="852187"/>
            <a:chOff x="7391024" y="1523458"/>
            <a:chExt cx="1129247" cy="1232851"/>
          </a:xfrm>
        </p:grpSpPr>
        <p:pic>
          <p:nvPicPr>
            <p:cNvPr id="61" name="Picture 60" descr="icon-Cogno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8318" y="1725071"/>
              <a:ext cx="822567" cy="1031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 name="AutoShape 87"/>
            <p:cNvSpPr>
              <a:spLocks noChangeArrowheads="1"/>
            </p:cNvSpPr>
            <p:nvPr/>
          </p:nvSpPr>
          <p:spPr bwMode="auto">
            <a:xfrm>
              <a:off x="7391024" y="1523458"/>
              <a:ext cx="1129247" cy="1139915"/>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756" y="10800"/>
                  </a:moveTo>
                  <a:cubicBezTo>
                    <a:pt x="756" y="16347"/>
                    <a:pt x="5253" y="20844"/>
                    <a:pt x="10800" y="20844"/>
                  </a:cubicBezTo>
                  <a:cubicBezTo>
                    <a:pt x="16347" y="20844"/>
                    <a:pt x="20844" y="16347"/>
                    <a:pt x="20844" y="10800"/>
                  </a:cubicBezTo>
                  <a:cubicBezTo>
                    <a:pt x="20844" y="5253"/>
                    <a:pt x="16347" y="756"/>
                    <a:pt x="10800" y="756"/>
                  </a:cubicBezTo>
                  <a:cubicBezTo>
                    <a:pt x="5253" y="756"/>
                    <a:pt x="756" y="5253"/>
                    <a:pt x="756" y="10800"/>
                  </a:cubicBezTo>
                  <a:close/>
                </a:path>
              </a:pathLst>
            </a:custGeom>
            <a:solidFill>
              <a:srgbClr val="005C9A"/>
            </a:solidFill>
            <a:ln>
              <a:noFill/>
            </a:ln>
            <a:effectLst/>
            <a:extLst>
              <a:ext uri="{91240B29-F687-4F45-9708-019B960494DF}">
                <a14:hiddenLine xmlns:a14="http://schemas.microsoft.com/office/drawing/2010/main" w="6350" algn="ctr">
                  <a:solidFill>
                    <a:schemeClr val="tx1"/>
                  </a:solidFill>
                  <a:round/>
                  <a:headEnd/>
                  <a:tailEnd/>
                </a14:hiddenLine>
              </a:ext>
              <a:ext uri="{AF507438-7753-43E0-B8FC-AC1667EBCBE1}">
                <a14:hiddenEffects xmlns:a14="http://schemas.microsoft.com/office/drawing/2010/main">
                  <a:effectLst>
                    <a:outerShdw dist="17961" dir="2700000" algn="ctr" rotWithShape="0">
                      <a:srgbClr val="00375C"/>
                    </a:outerShdw>
                  </a:effectLst>
                </a14:hiddenEffects>
              </a:ext>
            </a:extLst>
          </p:spPr>
          <p:txBody>
            <a:bodyPr wrap="none" anchor="ctr"/>
            <a:lstStyle>
              <a:defPPr>
                <a:defRPr lang="en-US"/>
              </a:defPPr>
              <a:lvl1pPr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1pPr>
              <a:lvl2pPr marL="4572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2pPr>
              <a:lvl3pPr marL="9144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3pPr>
              <a:lvl4pPr marL="13716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4pPr>
              <a:lvl5pPr marL="18288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5pPr>
              <a:lvl6pPr marL="2286000" algn="l" defTabSz="914400" rtl="0" eaLnBrk="1" latinLnBrk="0" hangingPunct="1">
                <a:defRPr sz="2000" kern="1200">
                  <a:solidFill>
                    <a:srgbClr val="191919"/>
                  </a:solidFill>
                  <a:latin typeface="HelvNeue Light for IBM" pitchFamily="34" charset="0"/>
                  <a:ea typeface="+mn-ea"/>
                  <a:cs typeface="+mn-cs"/>
                </a:defRPr>
              </a:lvl6pPr>
              <a:lvl7pPr marL="2743200" algn="l" defTabSz="914400" rtl="0" eaLnBrk="1" latinLnBrk="0" hangingPunct="1">
                <a:defRPr sz="2000" kern="1200">
                  <a:solidFill>
                    <a:srgbClr val="191919"/>
                  </a:solidFill>
                  <a:latin typeface="HelvNeue Light for IBM" pitchFamily="34" charset="0"/>
                  <a:ea typeface="+mn-ea"/>
                  <a:cs typeface="+mn-cs"/>
                </a:defRPr>
              </a:lvl7pPr>
              <a:lvl8pPr marL="3200400" algn="l" defTabSz="914400" rtl="0" eaLnBrk="1" latinLnBrk="0" hangingPunct="1">
                <a:defRPr sz="2000" kern="1200">
                  <a:solidFill>
                    <a:srgbClr val="191919"/>
                  </a:solidFill>
                  <a:latin typeface="HelvNeue Light for IBM" pitchFamily="34" charset="0"/>
                  <a:ea typeface="+mn-ea"/>
                  <a:cs typeface="+mn-cs"/>
                </a:defRPr>
              </a:lvl8pPr>
              <a:lvl9pPr marL="3657600" algn="l" defTabSz="914400" rtl="0" eaLnBrk="1" latinLnBrk="0" hangingPunct="1">
                <a:defRPr sz="2000" kern="1200">
                  <a:solidFill>
                    <a:srgbClr val="191919"/>
                  </a:solidFill>
                  <a:latin typeface="HelvNeue Light for IBM" pitchFamily="34" charset="0"/>
                  <a:ea typeface="+mn-ea"/>
                  <a:cs typeface="+mn-cs"/>
                </a:defRPr>
              </a:lvl9pPr>
            </a:lstStyle>
            <a:p>
              <a:endParaRPr lang="en-US" sz="1400"/>
            </a:p>
          </p:txBody>
        </p:sp>
      </p:grpSp>
      <p:grpSp>
        <p:nvGrpSpPr>
          <p:cNvPr id="2" name="Group 1"/>
          <p:cNvGrpSpPr/>
          <p:nvPr/>
        </p:nvGrpSpPr>
        <p:grpSpPr>
          <a:xfrm>
            <a:off x="6793206" y="4707540"/>
            <a:ext cx="854344" cy="787947"/>
            <a:chOff x="5334000" y="4940680"/>
            <a:chExt cx="854344" cy="787947"/>
          </a:xfrm>
        </p:grpSpPr>
        <p:grpSp>
          <p:nvGrpSpPr>
            <p:cNvPr id="68" name="Group 67"/>
            <p:cNvGrpSpPr/>
            <p:nvPr/>
          </p:nvGrpSpPr>
          <p:grpSpPr>
            <a:xfrm>
              <a:off x="5356019" y="5037056"/>
              <a:ext cx="739981" cy="623054"/>
              <a:chOff x="7096422" y="2610883"/>
              <a:chExt cx="1759454" cy="1677449"/>
            </a:xfrm>
          </p:grpSpPr>
          <p:sp>
            <p:nvSpPr>
              <p:cNvPr id="70" name="Freeform 78"/>
              <p:cNvSpPr>
                <a:spLocks noEditPoints="1"/>
              </p:cNvSpPr>
              <p:nvPr/>
            </p:nvSpPr>
            <p:spPr bwMode="auto">
              <a:xfrm>
                <a:off x="7341396" y="2823678"/>
                <a:ext cx="1275734" cy="1281962"/>
              </a:xfrm>
              <a:custGeom>
                <a:avLst/>
                <a:gdLst>
                  <a:gd name="T0" fmla="*/ 23 w 629"/>
                  <a:gd name="T1" fmla="*/ 558 h 633"/>
                  <a:gd name="T2" fmla="*/ 53 w 629"/>
                  <a:gd name="T3" fmla="*/ 539 h 633"/>
                  <a:gd name="T4" fmla="*/ 69 w 629"/>
                  <a:gd name="T5" fmla="*/ 556 h 633"/>
                  <a:gd name="T6" fmla="*/ 185 w 629"/>
                  <a:gd name="T7" fmla="*/ 633 h 633"/>
                  <a:gd name="T8" fmla="*/ 178 w 629"/>
                  <a:gd name="T9" fmla="*/ 593 h 633"/>
                  <a:gd name="T10" fmla="*/ 93 w 629"/>
                  <a:gd name="T11" fmla="*/ 532 h 633"/>
                  <a:gd name="T12" fmla="*/ 81 w 629"/>
                  <a:gd name="T13" fmla="*/ 520 h 633"/>
                  <a:gd name="T14" fmla="*/ 110 w 629"/>
                  <a:gd name="T15" fmla="*/ 501 h 633"/>
                  <a:gd name="T16" fmla="*/ 28 w 629"/>
                  <a:gd name="T17" fmla="*/ 471 h 633"/>
                  <a:gd name="T18" fmla="*/ 23 w 629"/>
                  <a:gd name="T19" fmla="*/ 558 h 633"/>
                  <a:gd name="T20" fmla="*/ 70 w 629"/>
                  <a:gd name="T21" fmla="*/ 75 h 633"/>
                  <a:gd name="T22" fmla="*/ 69 w 629"/>
                  <a:gd name="T23" fmla="*/ 75 h 633"/>
                  <a:gd name="T24" fmla="*/ 0 w 629"/>
                  <a:gd name="T25" fmla="*/ 174 h 633"/>
                  <a:gd name="T26" fmla="*/ 11 w 629"/>
                  <a:gd name="T27" fmla="*/ 173 h 633"/>
                  <a:gd name="T28" fmla="*/ 37 w 629"/>
                  <a:gd name="T29" fmla="*/ 176 h 633"/>
                  <a:gd name="T30" fmla="*/ 93 w 629"/>
                  <a:gd name="T31" fmla="*/ 100 h 633"/>
                  <a:gd name="T32" fmla="*/ 117 w 629"/>
                  <a:gd name="T33" fmla="*/ 126 h 633"/>
                  <a:gd name="T34" fmla="*/ 133 w 629"/>
                  <a:gd name="T35" fmla="*/ 40 h 633"/>
                  <a:gd name="T36" fmla="*/ 46 w 629"/>
                  <a:gd name="T37" fmla="*/ 49 h 633"/>
                  <a:gd name="T38" fmla="*/ 70 w 629"/>
                  <a:gd name="T39" fmla="*/ 75 h 633"/>
                  <a:gd name="T40" fmla="*/ 582 w 629"/>
                  <a:gd name="T41" fmla="*/ 145 h 633"/>
                  <a:gd name="T42" fmla="*/ 586 w 629"/>
                  <a:gd name="T43" fmla="*/ 58 h 633"/>
                  <a:gd name="T44" fmla="*/ 554 w 629"/>
                  <a:gd name="T45" fmla="*/ 79 h 633"/>
                  <a:gd name="T46" fmla="*/ 550 w 629"/>
                  <a:gd name="T47" fmla="*/ 75 h 633"/>
                  <a:gd name="T48" fmla="*/ 501 w 629"/>
                  <a:gd name="T49" fmla="*/ 34 h 633"/>
                  <a:gd name="T50" fmla="*/ 439 w 629"/>
                  <a:gd name="T51" fmla="*/ 0 h 633"/>
                  <a:gd name="T52" fmla="*/ 441 w 629"/>
                  <a:gd name="T53" fmla="*/ 26 h 633"/>
                  <a:gd name="T54" fmla="*/ 441 w 629"/>
                  <a:gd name="T55" fmla="*/ 38 h 633"/>
                  <a:gd name="T56" fmla="*/ 482 w 629"/>
                  <a:gd name="T57" fmla="*/ 62 h 633"/>
                  <a:gd name="T58" fmla="*/ 525 w 629"/>
                  <a:gd name="T59" fmla="*/ 98 h 633"/>
                  <a:gd name="T60" fmla="*/ 500 w 629"/>
                  <a:gd name="T61" fmla="*/ 116 h 633"/>
                  <a:gd name="T62" fmla="*/ 582 w 629"/>
                  <a:gd name="T63" fmla="*/ 145 h 633"/>
                  <a:gd name="T64" fmla="*/ 529 w 629"/>
                  <a:gd name="T65" fmla="*/ 529 h 633"/>
                  <a:gd name="T66" fmla="*/ 510 w 629"/>
                  <a:gd name="T67" fmla="*/ 500 h 633"/>
                  <a:gd name="T68" fmla="*/ 481 w 629"/>
                  <a:gd name="T69" fmla="*/ 582 h 633"/>
                  <a:gd name="T70" fmla="*/ 568 w 629"/>
                  <a:gd name="T71" fmla="*/ 586 h 633"/>
                  <a:gd name="T72" fmla="*/ 549 w 629"/>
                  <a:gd name="T73" fmla="*/ 558 h 633"/>
                  <a:gd name="T74" fmla="*/ 550 w 629"/>
                  <a:gd name="T75" fmla="*/ 556 h 633"/>
                  <a:gd name="T76" fmla="*/ 629 w 629"/>
                  <a:gd name="T77" fmla="*/ 436 h 633"/>
                  <a:gd name="T78" fmla="*/ 616 w 629"/>
                  <a:gd name="T79" fmla="*/ 436 h 633"/>
                  <a:gd name="T80" fmla="*/ 593 w 629"/>
                  <a:gd name="T81" fmla="*/ 434 h 633"/>
                  <a:gd name="T82" fmla="*/ 529 w 629"/>
                  <a:gd name="T83" fmla="*/ 529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9" h="633">
                    <a:moveTo>
                      <a:pt x="23" y="558"/>
                    </a:moveTo>
                    <a:cubicBezTo>
                      <a:pt x="53" y="539"/>
                      <a:pt x="53" y="539"/>
                      <a:pt x="53" y="539"/>
                    </a:cubicBezTo>
                    <a:cubicBezTo>
                      <a:pt x="58" y="545"/>
                      <a:pt x="64" y="551"/>
                      <a:pt x="69" y="556"/>
                    </a:cubicBezTo>
                    <a:cubicBezTo>
                      <a:pt x="104" y="591"/>
                      <a:pt x="142" y="617"/>
                      <a:pt x="185" y="633"/>
                    </a:cubicBezTo>
                    <a:cubicBezTo>
                      <a:pt x="181" y="621"/>
                      <a:pt x="178" y="607"/>
                      <a:pt x="178" y="593"/>
                    </a:cubicBezTo>
                    <a:cubicBezTo>
                      <a:pt x="148" y="579"/>
                      <a:pt x="119" y="558"/>
                      <a:pt x="93" y="532"/>
                    </a:cubicBezTo>
                    <a:cubicBezTo>
                      <a:pt x="89" y="528"/>
                      <a:pt x="85" y="524"/>
                      <a:pt x="81" y="520"/>
                    </a:cubicBezTo>
                    <a:cubicBezTo>
                      <a:pt x="110" y="501"/>
                      <a:pt x="110" y="501"/>
                      <a:pt x="110" y="501"/>
                    </a:cubicBezTo>
                    <a:cubicBezTo>
                      <a:pt x="28" y="471"/>
                      <a:pt x="28" y="471"/>
                      <a:pt x="28" y="471"/>
                    </a:cubicBezTo>
                    <a:cubicBezTo>
                      <a:pt x="23" y="558"/>
                      <a:pt x="23" y="558"/>
                      <a:pt x="23" y="558"/>
                    </a:cubicBezTo>
                    <a:moveTo>
                      <a:pt x="70" y="75"/>
                    </a:moveTo>
                    <a:cubicBezTo>
                      <a:pt x="70" y="75"/>
                      <a:pt x="69" y="75"/>
                      <a:pt x="69" y="75"/>
                    </a:cubicBezTo>
                    <a:cubicBezTo>
                      <a:pt x="39" y="105"/>
                      <a:pt x="16" y="138"/>
                      <a:pt x="0" y="174"/>
                    </a:cubicBezTo>
                    <a:cubicBezTo>
                      <a:pt x="3" y="174"/>
                      <a:pt x="7" y="173"/>
                      <a:pt x="11" y="173"/>
                    </a:cubicBezTo>
                    <a:cubicBezTo>
                      <a:pt x="20" y="173"/>
                      <a:pt x="28" y="174"/>
                      <a:pt x="37" y="176"/>
                    </a:cubicBezTo>
                    <a:cubicBezTo>
                      <a:pt x="51" y="149"/>
                      <a:pt x="69" y="123"/>
                      <a:pt x="93" y="100"/>
                    </a:cubicBezTo>
                    <a:cubicBezTo>
                      <a:pt x="117" y="126"/>
                      <a:pt x="117" y="126"/>
                      <a:pt x="117" y="126"/>
                    </a:cubicBezTo>
                    <a:cubicBezTo>
                      <a:pt x="133" y="40"/>
                      <a:pt x="133" y="40"/>
                      <a:pt x="133" y="40"/>
                    </a:cubicBezTo>
                    <a:cubicBezTo>
                      <a:pt x="46" y="49"/>
                      <a:pt x="46" y="49"/>
                      <a:pt x="46" y="49"/>
                    </a:cubicBezTo>
                    <a:cubicBezTo>
                      <a:pt x="70" y="75"/>
                      <a:pt x="70" y="75"/>
                      <a:pt x="70" y="75"/>
                    </a:cubicBezTo>
                    <a:moveTo>
                      <a:pt x="582" y="145"/>
                    </a:moveTo>
                    <a:cubicBezTo>
                      <a:pt x="586" y="58"/>
                      <a:pt x="586" y="58"/>
                      <a:pt x="586" y="58"/>
                    </a:cubicBezTo>
                    <a:cubicBezTo>
                      <a:pt x="554" y="79"/>
                      <a:pt x="554" y="79"/>
                      <a:pt x="554" y="79"/>
                    </a:cubicBezTo>
                    <a:cubicBezTo>
                      <a:pt x="553" y="78"/>
                      <a:pt x="552" y="77"/>
                      <a:pt x="550" y="75"/>
                    </a:cubicBezTo>
                    <a:cubicBezTo>
                      <a:pt x="535" y="60"/>
                      <a:pt x="518" y="46"/>
                      <a:pt x="501" y="34"/>
                    </a:cubicBezTo>
                    <a:cubicBezTo>
                      <a:pt x="481" y="20"/>
                      <a:pt x="460" y="9"/>
                      <a:pt x="439" y="0"/>
                    </a:cubicBezTo>
                    <a:cubicBezTo>
                      <a:pt x="440" y="8"/>
                      <a:pt x="441" y="17"/>
                      <a:pt x="441" y="26"/>
                    </a:cubicBezTo>
                    <a:cubicBezTo>
                      <a:pt x="441" y="30"/>
                      <a:pt x="441" y="34"/>
                      <a:pt x="441" y="38"/>
                    </a:cubicBezTo>
                    <a:cubicBezTo>
                      <a:pt x="455" y="45"/>
                      <a:pt x="468" y="53"/>
                      <a:pt x="482" y="62"/>
                    </a:cubicBezTo>
                    <a:cubicBezTo>
                      <a:pt x="497" y="72"/>
                      <a:pt x="511" y="85"/>
                      <a:pt x="525" y="98"/>
                    </a:cubicBezTo>
                    <a:cubicBezTo>
                      <a:pt x="500" y="116"/>
                      <a:pt x="500" y="116"/>
                      <a:pt x="500" y="116"/>
                    </a:cubicBezTo>
                    <a:cubicBezTo>
                      <a:pt x="582" y="145"/>
                      <a:pt x="582" y="145"/>
                      <a:pt x="582" y="145"/>
                    </a:cubicBezTo>
                    <a:moveTo>
                      <a:pt x="529" y="529"/>
                    </a:moveTo>
                    <a:cubicBezTo>
                      <a:pt x="510" y="500"/>
                      <a:pt x="510" y="500"/>
                      <a:pt x="510" y="500"/>
                    </a:cubicBezTo>
                    <a:cubicBezTo>
                      <a:pt x="481" y="582"/>
                      <a:pt x="481" y="582"/>
                      <a:pt x="481" y="582"/>
                    </a:cubicBezTo>
                    <a:cubicBezTo>
                      <a:pt x="568" y="586"/>
                      <a:pt x="568" y="586"/>
                      <a:pt x="568" y="586"/>
                    </a:cubicBezTo>
                    <a:cubicBezTo>
                      <a:pt x="549" y="558"/>
                      <a:pt x="549" y="558"/>
                      <a:pt x="549" y="558"/>
                    </a:cubicBezTo>
                    <a:cubicBezTo>
                      <a:pt x="549" y="557"/>
                      <a:pt x="550" y="557"/>
                      <a:pt x="550" y="556"/>
                    </a:cubicBezTo>
                    <a:cubicBezTo>
                      <a:pt x="586" y="520"/>
                      <a:pt x="613" y="480"/>
                      <a:pt x="629" y="436"/>
                    </a:cubicBezTo>
                    <a:cubicBezTo>
                      <a:pt x="625" y="436"/>
                      <a:pt x="620" y="436"/>
                      <a:pt x="616" y="436"/>
                    </a:cubicBezTo>
                    <a:cubicBezTo>
                      <a:pt x="608" y="436"/>
                      <a:pt x="600" y="436"/>
                      <a:pt x="593" y="434"/>
                    </a:cubicBezTo>
                    <a:cubicBezTo>
                      <a:pt x="579" y="469"/>
                      <a:pt x="557" y="501"/>
                      <a:pt x="529" y="529"/>
                    </a:cubicBezTo>
                    <a:close/>
                  </a:path>
                </a:pathLst>
              </a:custGeom>
              <a:solidFill>
                <a:srgbClr val="C4C5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79"/>
              <p:cNvSpPr>
                <a:spLocks noEditPoints="1"/>
              </p:cNvSpPr>
              <p:nvPr/>
            </p:nvSpPr>
            <p:spPr bwMode="auto">
              <a:xfrm>
                <a:off x="7096422" y="2610883"/>
                <a:ext cx="1759454" cy="1677449"/>
              </a:xfrm>
              <a:custGeom>
                <a:avLst/>
                <a:gdLst>
                  <a:gd name="T0" fmla="*/ 562 w 868"/>
                  <a:gd name="T1" fmla="*/ 698 h 828"/>
                  <a:gd name="T2" fmla="*/ 562 w 868"/>
                  <a:gd name="T3" fmla="*/ 697 h 828"/>
                  <a:gd name="T4" fmla="*/ 524 w 868"/>
                  <a:gd name="T5" fmla="*/ 604 h 828"/>
                  <a:gd name="T6" fmla="*/ 431 w 868"/>
                  <a:gd name="T7" fmla="*/ 565 h 828"/>
                  <a:gd name="T8" fmla="*/ 338 w 868"/>
                  <a:gd name="T9" fmla="*/ 604 h 828"/>
                  <a:gd name="T10" fmla="*/ 299 w 868"/>
                  <a:gd name="T11" fmla="*/ 697 h 828"/>
                  <a:gd name="T12" fmla="*/ 299 w 868"/>
                  <a:gd name="T13" fmla="*/ 698 h 828"/>
                  <a:gd name="T14" fmla="*/ 306 w 868"/>
                  <a:gd name="T15" fmla="*/ 738 h 828"/>
                  <a:gd name="T16" fmla="*/ 338 w 868"/>
                  <a:gd name="T17" fmla="*/ 790 h 828"/>
                  <a:gd name="T18" fmla="*/ 431 w 868"/>
                  <a:gd name="T19" fmla="*/ 828 h 828"/>
                  <a:gd name="T20" fmla="*/ 524 w 868"/>
                  <a:gd name="T21" fmla="*/ 790 h 828"/>
                  <a:gd name="T22" fmla="*/ 556 w 868"/>
                  <a:gd name="T23" fmla="*/ 738 h 828"/>
                  <a:gd name="T24" fmla="*/ 562 w 868"/>
                  <a:gd name="T25" fmla="*/ 698 h 828"/>
                  <a:gd name="T26" fmla="*/ 158 w 868"/>
                  <a:gd name="T27" fmla="*/ 281 h 828"/>
                  <a:gd name="T28" fmla="*/ 132 w 868"/>
                  <a:gd name="T29" fmla="*/ 278 h 828"/>
                  <a:gd name="T30" fmla="*/ 121 w 868"/>
                  <a:gd name="T31" fmla="*/ 279 h 828"/>
                  <a:gd name="T32" fmla="*/ 39 w 868"/>
                  <a:gd name="T33" fmla="*/ 317 h 828"/>
                  <a:gd name="T34" fmla="*/ 0 w 868"/>
                  <a:gd name="T35" fmla="*/ 410 h 828"/>
                  <a:gd name="T36" fmla="*/ 39 w 868"/>
                  <a:gd name="T37" fmla="*/ 503 h 828"/>
                  <a:gd name="T38" fmla="*/ 111 w 868"/>
                  <a:gd name="T39" fmla="*/ 540 h 828"/>
                  <a:gd name="T40" fmla="*/ 132 w 868"/>
                  <a:gd name="T41" fmla="*/ 541 h 828"/>
                  <a:gd name="T42" fmla="*/ 148 w 868"/>
                  <a:gd name="T43" fmla="*/ 540 h 828"/>
                  <a:gd name="T44" fmla="*/ 224 w 868"/>
                  <a:gd name="T45" fmla="*/ 503 h 828"/>
                  <a:gd name="T46" fmla="*/ 263 w 868"/>
                  <a:gd name="T47" fmla="*/ 410 h 828"/>
                  <a:gd name="T48" fmla="*/ 224 w 868"/>
                  <a:gd name="T49" fmla="*/ 317 h 828"/>
                  <a:gd name="T50" fmla="*/ 158 w 868"/>
                  <a:gd name="T51" fmla="*/ 281 h 828"/>
                  <a:gd name="T52" fmla="*/ 338 w 868"/>
                  <a:gd name="T53" fmla="*/ 38 h 828"/>
                  <a:gd name="T54" fmla="*/ 302 w 868"/>
                  <a:gd name="T55" fmla="*/ 105 h 828"/>
                  <a:gd name="T56" fmla="*/ 299 w 868"/>
                  <a:gd name="T57" fmla="*/ 131 h 828"/>
                  <a:gd name="T58" fmla="*/ 300 w 868"/>
                  <a:gd name="T59" fmla="*/ 143 h 828"/>
                  <a:gd name="T60" fmla="*/ 338 w 868"/>
                  <a:gd name="T61" fmla="*/ 224 h 828"/>
                  <a:gd name="T62" fmla="*/ 431 w 868"/>
                  <a:gd name="T63" fmla="*/ 263 h 828"/>
                  <a:gd name="T64" fmla="*/ 524 w 868"/>
                  <a:gd name="T65" fmla="*/ 224 h 828"/>
                  <a:gd name="T66" fmla="*/ 562 w 868"/>
                  <a:gd name="T67" fmla="*/ 143 h 828"/>
                  <a:gd name="T68" fmla="*/ 562 w 868"/>
                  <a:gd name="T69" fmla="*/ 131 h 828"/>
                  <a:gd name="T70" fmla="*/ 560 w 868"/>
                  <a:gd name="T71" fmla="*/ 105 h 828"/>
                  <a:gd name="T72" fmla="*/ 524 w 868"/>
                  <a:gd name="T73" fmla="*/ 38 h 828"/>
                  <a:gd name="T74" fmla="*/ 431 w 868"/>
                  <a:gd name="T75" fmla="*/ 0 h 828"/>
                  <a:gd name="T76" fmla="*/ 338 w 868"/>
                  <a:gd name="T77" fmla="*/ 38 h 828"/>
                  <a:gd name="T78" fmla="*/ 737 w 868"/>
                  <a:gd name="T79" fmla="*/ 278 h 828"/>
                  <a:gd name="T80" fmla="*/ 705 w 868"/>
                  <a:gd name="T81" fmla="*/ 282 h 828"/>
                  <a:gd name="T82" fmla="*/ 644 w 868"/>
                  <a:gd name="T83" fmla="*/ 317 h 828"/>
                  <a:gd name="T84" fmla="*/ 605 w 868"/>
                  <a:gd name="T85" fmla="*/ 410 h 828"/>
                  <a:gd name="T86" fmla="*/ 644 w 868"/>
                  <a:gd name="T87" fmla="*/ 503 h 828"/>
                  <a:gd name="T88" fmla="*/ 714 w 868"/>
                  <a:gd name="T89" fmla="*/ 539 h 828"/>
                  <a:gd name="T90" fmla="*/ 737 w 868"/>
                  <a:gd name="T91" fmla="*/ 541 h 828"/>
                  <a:gd name="T92" fmla="*/ 750 w 868"/>
                  <a:gd name="T93" fmla="*/ 541 h 828"/>
                  <a:gd name="T94" fmla="*/ 830 w 868"/>
                  <a:gd name="T95" fmla="*/ 503 h 828"/>
                  <a:gd name="T96" fmla="*/ 868 w 868"/>
                  <a:gd name="T97" fmla="*/ 410 h 828"/>
                  <a:gd name="T98" fmla="*/ 830 w 868"/>
                  <a:gd name="T99" fmla="*/ 317 h 828"/>
                  <a:gd name="T100" fmla="*/ 741 w 868"/>
                  <a:gd name="T101" fmla="*/ 278 h 828"/>
                  <a:gd name="T102" fmla="*/ 737 w 868"/>
                  <a:gd name="T103" fmla="*/ 278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68" h="828">
                    <a:moveTo>
                      <a:pt x="562" y="698"/>
                    </a:moveTo>
                    <a:cubicBezTo>
                      <a:pt x="562" y="698"/>
                      <a:pt x="562" y="697"/>
                      <a:pt x="562" y="697"/>
                    </a:cubicBezTo>
                    <a:cubicBezTo>
                      <a:pt x="562" y="661"/>
                      <a:pt x="549" y="630"/>
                      <a:pt x="524" y="604"/>
                    </a:cubicBezTo>
                    <a:cubicBezTo>
                      <a:pt x="498" y="578"/>
                      <a:pt x="467" y="565"/>
                      <a:pt x="431" y="565"/>
                    </a:cubicBezTo>
                    <a:cubicBezTo>
                      <a:pt x="394" y="565"/>
                      <a:pt x="363" y="578"/>
                      <a:pt x="338" y="604"/>
                    </a:cubicBezTo>
                    <a:cubicBezTo>
                      <a:pt x="312" y="630"/>
                      <a:pt x="299" y="661"/>
                      <a:pt x="299" y="697"/>
                    </a:cubicBezTo>
                    <a:cubicBezTo>
                      <a:pt x="299" y="697"/>
                      <a:pt x="299" y="698"/>
                      <a:pt x="299" y="698"/>
                    </a:cubicBezTo>
                    <a:cubicBezTo>
                      <a:pt x="299" y="712"/>
                      <a:pt x="302" y="726"/>
                      <a:pt x="306" y="738"/>
                    </a:cubicBezTo>
                    <a:cubicBezTo>
                      <a:pt x="312" y="757"/>
                      <a:pt x="322" y="774"/>
                      <a:pt x="338" y="790"/>
                    </a:cubicBezTo>
                    <a:cubicBezTo>
                      <a:pt x="363" y="815"/>
                      <a:pt x="394" y="828"/>
                      <a:pt x="431" y="828"/>
                    </a:cubicBezTo>
                    <a:cubicBezTo>
                      <a:pt x="467" y="828"/>
                      <a:pt x="498" y="815"/>
                      <a:pt x="524" y="790"/>
                    </a:cubicBezTo>
                    <a:cubicBezTo>
                      <a:pt x="539" y="774"/>
                      <a:pt x="550" y="757"/>
                      <a:pt x="556" y="738"/>
                    </a:cubicBezTo>
                    <a:cubicBezTo>
                      <a:pt x="560" y="726"/>
                      <a:pt x="562" y="712"/>
                      <a:pt x="562" y="698"/>
                    </a:cubicBezTo>
                    <a:moveTo>
                      <a:pt x="158" y="281"/>
                    </a:moveTo>
                    <a:cubicBezTo>
                      <a:pt x="149" y="279"/>
                      <a:pt x="141" y="278"/>
                      <a:pt x="132" y="278"/>
                    </a:cubicBezTo>
                    <a:cubicBezTo>
                      <a:pt x="128" y="278"/>
                      <a:pt x="124" y="279"/>
                      <a:pt x="121" y="279"/>
                    </a:cubicBezTo>
                    <a:cubicBezTo>
                      <a:pt x="89" y="281"/>
                      <a:pt x="62" y="294"/>
                      <a:pt x="39" y="317"/>
                    </a:cubicBezTo>
                    <a:cubicBezTo>
                      <a:pt x="13" y="343"/>
                      <a:pt x="0" y="374"/>
                      <a:pt x="0" y="410"/>
                    </a:cubicBezTo>
                    <a:cubicBezTo>
                      <a:pt x="0" y="446"/>
                      <a:pt x="13" y="477"/>
                      <a:pt x="39" y="503"/>
                    </a:cubicBezTo>
                    <a:cubicBezTo>
                      <a:pt x="59" y="523"/>
                      <a:pt x="84" y="536"/>
                      <a:pt x="111" y="540"/>
                    </a:cubicBezTo>
                    <a:cubicBezTo>
                      <a:pt x="118" y="541"/>
                      <a:pt x="125" y="541"/>
                      <a:pt x="132" y="541"/>
                    </a:cubicBezTo>
                    <a:cubicBezTo>
                      <a:pt x="137" y="541"/>
                      <a:pt x="143" y="541"/>
                      <a:pt x="148" y="540"/>
                    </a:cubicBezTo>
                    <a:cubicBezTo>
                      <a:pt x="177" y="537"/>
                      <a:pt x="203" y="524"/>
                      <a:pt x="224" y="503"/>
                    </a:cubicBezTo>
                    <a:cubicBezTo>
                      <a:pt x="250" y="477"/>
                      <a:pt x="263" y="446"/>
                      <a:pt x="263" y="410"/>
                    </a:cubicBezTo>
                    <a:cubicBezTo>
                      <a:pt x="263" y="374"/>
                      <a:pt x="250" y="343"/>
                      <a:pt x="224" y="317"/>
                    </a:cubicBezTo>
                    <a:cubicBezTo>
                      <a:pt x="205" y="298"/>
                      <a:pt x="183" y="286"/>
                      <a:pt x="158" y="281"/>
                    </a:cubicBezTo>
                    <a:moveTo>
                      <a:pt x="338" y="38"/>
                    </a:moveTo>
                    <a:cubicBezTo>
                      <a:pt x="319" y="58"/>
                      <a:pt x="307" y="80"/>
                      <a:pt x="302" y="105"/>
                    </a:cubicBezTo>
                    <a:cubicBezTo>
                      <a:pt x="300" y="113"/>
                      <a:pt x="299" y="122"/>
                      <a:pt x="299" y="131"/>
                    </a:cubicBezTo>
                    <a:cubicBezTo>
                      <a:pt x="299" y="135"/>
                      <a:pt x="299" y="139"/>
                      <a:pt x="300" y="143"/>
                    </a:cubicBezTo>
                    <a:cubicBezTo>
                      <a:pt x="302" y="174"/>
                      <a:pt x="315" y="201"/>
                      <a:pt x="338" y="224"/>
                    </a:cubicBezTo>
                    <a:cubicBezTo>
                      <a:pt x="363" y="250"/>
                      <a:pt x="394" y="263"/>
                      <a:pt x="431" y="263"/>
                    </a:cubicBezTo>
                    <a:cubicBezTo>
                      <a:pt x="467" y="263"/>
                      <a:pt x="498" y="250"/>
                      <a:pt x="524" y="224"/>
                    </a:cubicBezTo>
                    <a:cubicBezTo>
                      <a:pt x="546" y="201"/>
                      <a:pt x="559" y="174"/>
                      <a:pt x="562" y="143"/>
                    </a:cubicBezTo>
                    <a:cubicBezTo>
                      <a:pt x="562" y="139"/>
                      <a:pt x="562" y="135"/>
                      <a:pt x="562" y="131"/>
                    </a:cubicBezTo>
                    <a:cubicBezTo>
                      <a:pt x="562" y="122"/>
                      <a:pt x="561" y="113"/>
                      <a:pt x="560" y="105"/>
                    </a:cubicBezTo>
                    <a:cubicBezTo>
                      <a:pt x="555" y="80"/>
                      <a:pt x="543" y="58"/>
                      <a:pt x="524" y="38"/>
                    </a:cubicBezTo>
                    <a:cubicBezTo>
                      <a:pt x="498" y="13"/>
                      <a:pt x="467" y="0"/>
                      <a:pt x="431" y="0"/>
                    </a:cubicBezTo>
                    <a:cubicBezTo>
                      <a:pt x="394" y="0"/>
                      <a:pt x="363" y="13"/>
                      <a:pt x="338" y="38"/>
                    </a:cubicBezTo>
                    <a:moveTo>
                      <a:pt x="737" y="278"/>
                    </a:moveTo>
                    <a:cubicBezTo>
                      <a:pt x="726" y="278"/>
                      <a:pt x="715" y="280"/>
                      <a:pt x="705" y="282"/>
                    </a:cubicBezTo>
                    <a:cubicBezTo>
                      <a:pt x="682" y="288"/>
                      <a:pt x="662" y="299"/>
                      <a:pt x="644" y="317"/>
                    </a:cubicBezTo>
                    <a:cubicBezTo>
                      <a:pt x="618" y="343"/>
                      <a:pt x="605" y="374"/>
                      <a:pt x="605" y="410"/>
                    </a:cubicBezTo>
                    <a:cubicBezTo>
                      <a:pt x="605" y="446"/>
                      <a:pt x="618" y="477"/>
                      <a:pt x="644" y="503"/>
                    </a:cubicBezTo>
                    <a:cubicBezTo>
                      <a:pt x="664" y="523"/>
                      <a:pt x="687" y="535"/>
                      <a:pt x="714" y="539"/>
                    </a:cubicBezTo>
                    <a:cubicBezTo>
                      <a:pt x="721" y="541"/>
                      <a:pt x="729" y="541"/>
                      <a:pt x="737" y="541"/>
                    </a:cubicBezTo>
                    <a:cubicBezTo>
                      <a:pt x="741" y="541"/>
                      <a:pt x="746" y="541"/>
                      <a:pt x="750" y="541"/>
                    </a:cubicBezTo>
                    <a:cubicBezTo>
                      <a:pt x="781" y="538"/>
                      <a:pt x="807" y="525"/>
                      <a:pt x="830" y="503"/>
                    </a:cubicBezTo>
                    <a:cubicBezTo>
                      <a:pt x="855" y="477"/>
                      <a:pt x="868" y="446"/>
                      <a:pt x="868" y="410"/>
                    </a:cubicBezTo>
                    <a:cubicBezTo>
                      <a:pt x="868" y="374"/>
                      <a:pt x="855" y="343"/>
                      <a:pt x="830" y="317"/>
                    </a:cubicBezTo>
                    <a:cubicBezTo>
                      <a:pt x="805" y="292"/>
                      <a:pt x="775" y="279"/>
                      <a:pt x="741" y="278"/>
                    </a:cubicBezTo>
                    <a:cubicBezTo>
                      <a:pt x="740" y="278"/>
                      <a:pt x="738" y="278"/>
                      <a:pt x="737" y="278"/>
                    </a:cubicBezTo>
                    <a:close/>
                  </a:path>
                </a:pathLst>
              </a:custGeom>
              <a:solidFill>
                <a:srgbClr val="8CC6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2" name="TextBox 65"/>
              <p:cNvSpPr txBox="1">
                <a:spLocks noChangeArrowheads="1"/>
              </p:cNvSpPr>
              <p:nvPr/>
            </p:nvSpPr>
            <p:spPr bwMode="auto">
              <a:xfrm>
                <a:off x="8363936" y="3369024"/>
                <a:ext cx="445602" cy="197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38089" rIns="0" bIns="38089" anchor="ctr" anchorCtr="0"/>
              <a:lstStyle>
                <a:defPPr>
                  <a:defRPr lang="en-US"/>
                </a:defPPr>
                <a:lvl1pPr algn="ctr" defTabSz="608013" eaLnBrk="1" hangingPunct="1">
                  <a:lnSpc>
                    <a:spcPct val="90000"/>
                  </a:lnSpc>
                  <a:spcBef>
                    <a:spcPts val="963"/>
                  </a:spcBef>
                  <a:buClr>
                    <a:srgbClr val="000000"/>
                  </a:buClr>
                  <a:buSzPct val="100000"/>
                  <a:defRPr sz="800" b="1">
                    <a:solidFill>
                      <a:srgbClr val="FFFFFF"/>
                    </a:solidFill>
                    <a:ea typeface="MS PGothic" pitchFamily="34" charset="-128"/>
                  </a:defRPr>
                </a:lvl1pPr>
                <a:lvl2pPr marL="619125" indent="-238125" defTabSz="608013" eaLnBrk="0" hangingPunct="0"/>
                <a:lvl3pPr marL="952500" indent="-190500" defTabSz="608013" eaLnBrk="0" hangingPunct="0"/>
                <a:lvl4pPr marL="1333500" indent="-190500" defTabSz="608013" eaLnBrk="0" hangingPunct="0"/>
                <a:lvl5pPr marL="1714500" indent="-190500" defTabSz="608013" eaLnBrk="0" hangingPunct="0"/>
                <a:lvl6pPr marL="2171700" indent="-190500" defTabSz="608013" eaLnBrk="0" fontAlgn="base" hangingPunct="0">
                  <a:spcBef>
                    <a:spcPct val="0"/>
                  </a:spcBef>
                  <a:spcAft>
                    <a:spcPct val="0"/>
                  </a:spcAft>
                </a:lvl6pPr>
                <a:lvl7pPr marL="2628900" indent="-190500" defTabSz="608013" eaLnBrk="0" fontAlgn="base" hangingPunct="0">
                  <a:spcBef>
                    <a:spcPct val="0"/>
                  </a:spcBef>
                  <a:spcAft>
                    <a:spcPct val="0"/>
                  </a:spcAft>
                </a:lvl7pPr>
                <a:lvl8pPr marL="3086100" indent="-190500" defTabSz="608013" eaLnBrk="0" fontAlgn="base" hangingPunct="0">
                  <a:spcBef>
                    <a:spcPct val="0"/>
                  </a:spcBef>
                  <a:spcAft>
                    <a:spcPct val="0"/>
                  </a:spcAft>
                </a:lvl8pPr>
                <a:lvl9pPr marL="3543300" indent="-190500" defTabSz="608013" eaLnBrk="0" fontAlgn="base" hangingPunct="0">
                  <a:spcBef>
                    <a:spcPct val="0"/>
                  </a:spcBef>
                  <a:spcAft>
                    <a:spcPct val="0"/>
                  </a:spcAft>
                </a:lvl9pPr>
              </a:lstStyle>
              <a:p>
                <a:r>
                  <a:rPr lang="en-US" altLang="en-US" sz="500" dirty="0"/>
                  <a:t>Develop/ </a:t>
                </a:r>
                <a:br>
                  <a:rPr lang="en-US" altLang="en-US" sz="500" dirty="0"/>
                </a:br>
                <a:r>
                  <a:rPr lang="en-US" altLang="en-US" sz="500" dirty="0"/>
                  <a:t>Test</a:t>
                </a:r>
              </a:p>
            </p:txBody>
          </p:sp>
          <p:sp>
            <p:nvSpPr>
              <p:cNvPr id="73" name="TextBox 64"/>
              <p:cNvSpPr txBox="1">
                <a:spLocks noChangeArrowheads="1"/>
              </p:cNvSpPr>
              <p:nvPr/>
            </p:nvSpPr>
            <p:spPr bwMode="auto">
              <a:xfrm>
                <a:off x="7142535" y="3370930"/>
                <a:ext cx="444130" cy="145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38089" rIns="0" bIns="38089" anchor="ctr" anchorCtr="0"/>
              <a:lstStyle>
                <a:lvl1pPr defTabSz="608013" eaLnBrk="0" hangingPunct="0">
                  <a:defRPr>
                    <a:solidFill>
                      <a:schemeClr val="tx1"/>
                    </a:solidFill>
                    <a:latin typeface="Arial" pitchFamily="34" charset="0"/>
                    <a:cs typeface="Arial" pitchFamily="34" charset="0"/>
                  </a:defRPr>
                </a:lvl1pPr>
                <a:lvl2pPr marL="619125" indent="-238125" defTabSz="608013" eaLnBrk="0" hangingPunct="0">
                  <a:defRPr>
                    <a:solidFill>
                      <a:schemeClr val="tx1"/>
                    </a:solidFill>
                    <a:latin typeface="Arial" pitchFamily="34" charset="0"/>
                    <a:cs typeface="Arial" pitchFamily="34" charset="0"/>
                  </a:defRPr>
                </a:lvl2pPr>
                <a:lvl3pPr marL="952500" indent="-190500" defTabSz="608013" eaLnBrk="0" hangingPunct="0">
                  <a:defRPr>
                    <a:solidFill>
                      <a:schemeClr val="tx1"/>
                    </a:solidFill>
                    <a:latin typeface="Arial" pitchFamily="34" charset="0"/>
                    <a:cs typeface="Arial" pitchFamily="34" charset="0"/>
                  </a:defRPr>
                </a:lvl3pPr>
                <a:lvl4pPr marL="1333500" indent="-190500" defTabSz="608013" eaLnBrk="0" hangingPunct="0">
                  <a:defRPr>
                    <a:solidFill>
                      <a:schemeClr val="tx1"/>
                    </a:solidFill>
                    <a:latin typeface="Arial" pitchFamily="34" charset="0"/>
                    <a:cs typeface="Arial" pitchFamily="34" charset="0"/>
                  </a:defRPr>
                </a:lvl4pPr>
                <a:lvl5pPr marL="1714500" indent="-190500" defTabSz="608013" eaLnBrk="0" hangingPunct="0">
                  <a:defRPr>
                    <a:solidFill>
                      <a:schemeClr val="tx1"/>
                    </a:solidFill>
                    <a:latin typeface="Arial" pitchFamily="34" charset="0"/>
                    <a:cs typeface="Arial" pitchFamily="34" charset="0"/>
                  </a:defRPr>
                </a:lvl5pPr>
                <a:lvl6pPr marL="2171700" indent="-190500" defTabSz="608013" eaLnBrk="0" fontAlgn="base" hangingPunct="0">
                  <a:spcBef>
                    <a:spcPct val="0"/>
                  </a:spcBef>
                  <a:spcAft>
                    <a:spcPct val="0"/>
                  </a:spcAft>
                  <a:defRPr>
                    <a:solidFill>
                      <a:schemeClr val="tx1"/>
                    </a:solidFill>
                    <a:latin typeface="Arial" pitchFamily="34" charset="0"/>
                    <a:cs typeface="Arial" pitchFamily="34" charset="0"/>
                  </a:defRPr>
                </a:lvl6pPr>
                <a:lvl7pPr marL="2628900" indent="-190500" defTabSz="608013" eaLnBrk="0" fontAlgn="base" hangingPunct="0">
                  <a:spcBef>
                    <a:spcPct val="0"/>
                  </a:spcBef>
                  <a:spcAft>
                    <a:spcPct val="0"/>
                  </a:spcAft>
                  <a:defRPr>
                    <a:solidFill>
                      <a:schemeClr val="tx1"/>
                    </a:solidFill>
                    <a:latin typeface="Arial" pitchFamily="34" charset="0"/>
                    <a:cs typeface="Arial" pitchFamily="34" charset="0"/>
                  </a:defRPr>
                </a:lvl7pPr>
                <a:lvl8pPr marL="3086100" indent="-190500" defTabSz="608013" eaLnBrk="0" fontAlgn="base" hangingPunct="0">
                  <a:spcBef>
                    <a:spcPct val="0"/>
                  </a:spcBef>
                  <a:spcAft>
                    <a:spcPct val="0"/>
                  </a:spcAft>
                  <a:defRPr>
                    <a:solidFill>
                      <a:schemeClr val="tx1"/>
                    </a:solidFill>
                    <a:latin typeface="Arial" pitchFamily="34" charset="0"/>
                    <a:cs typeface="Arial" pitchFamily="34" charset="0"/>
                  </a:defRPr>
                </a:lvl8pPr>
                <a:lvl9pPr marL="3543300" indent="-190500" defTabSz="608013"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lnSpc>
                    <a:spcPct val="90000"/>
                  </a:lnSpc>
                  <a:spcBef>
                    <a:spcPts val="963"/>
                  </a:spcBef>
                  <a:buClr>
                    <a:srgbClr val="000000"/>
                  </a:buClr>
                  <a:buSzPct val="100000"/>
                </a:pPr>
                <a:r>
                  <a:rPr lang="en-US" altLang="en-US" sz="500" b="1" dirty="0">
                    <a:solidFill>
                      <a:srgbClr val="FFFFFF"/>
                    </a:solidFill>
                    <a:ea typeface="MS PGothic" pitchFamily="34" charset="-128"/>
                  </a:rPr>
                  <a:t>Operate</a:t>
                </a:r>
              </a:p>
            </p:txBody>
          </p:sp>
          <p:sp>
            <p:nvSpPr>
              <p:cNvPr id="74" name="TextBox 66"/>
              <p:cNvSpPr txBox="1">
                <a:spLocks noChangeArrowheads="1"/>
              </p:cNvSpPr>
              <p:nvPr/>
            </p:nvSpPr>
            <p:spPr bwMode="auto">
              <a:xfrm>
                <a:off x="7756556" y="3981610"/>
                <a:ext cx="406646" cy="162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38089" rIns="0" bIns="38089" anchor="ctr" anchorCtr="0"/>
              <a:lstStyle>
                <a:defPPr>
                  <a:defRPr lang="en-US"/>
                </a:defPPr>
                <a:lvl1pPr algn="ctr" defTabSz="608013" eaLnBrk="1" hangingPunct="1">
                  <a:lnSpc>
                    <a:spcPct val="90000"/>
                  </a:lnSpc>
                  <a:spcBef>
                    <a:spcPts val="963"/>
                  </a:spcBef>
                  <a:buClr>
                    <a:srgbClr val="000000"/>
                  </a:buClr>
                  <a:buSzPct val="100000"/>
                  <a:defRPr sz="800" b="1">
                    <a:solidFill>
                      <a:srgbClr val="FFFFFF"/>
                    </a:solidFill>
                    <a:ea typeface="MS PGothic" pitchFamily="34" charset="-128"/>
                  </a:defRPr>
                </a:lvl1pPr>
                <a:lvl2pPr marL="619125" indent="-238125" defTabSz="608013" eaLnBrk="0" hangingPunct="0"/>
                <a:lvl3pPr marL="952500" indent="-190500" defTabSz="608013" eaLnBrk="0" hangingPunct="0"/>
                <a:lvl4pPr marL="1333500" indent="-190500" defTabSz="608013" eaLnBrk="0" hangingPunct="0"/>
                <a:lvl5pPr marL="1714500" indent="-190500" defTabSz="608013" eaLnBrk="0" hangingPunct="0"/>
                <a:lvl6pPr marL="2171700" indent="-190500" defTabSz="608013" eaLnBrk="0" fontAlgn="base" hangingPunct="0">
                  <a:spcBef>
                    <a:spcPct val="0"/>
                  </a:spcBef>
                  <a:spcAft>
                    <a:spcPct val="0"/>
                  </a:spcAft>
                </a:lvl6pPr>
                <a:lvl7pPr marL="2628900" indent="-190500" defTabSz="608013" eaLnBrk="0" fontAlgn="base" hangingPunct="0">
                  <a:spcBef>
                    <a:spcPct val="0"/>
                  </a:spcBef>
                  <a:spcAft>
                    <a:spcPct val="0"/>
                  </a:spcAft>
                </a:lvl7pPr>
                <a:lvl8pPr marL="3086100" indent="-190500" defTabSz="608013" eaLnBrk="0" fontAlgn="base" hangingPunct="0">
                  <a:spcBef>
                    <a:spcPct val="0"/>
                  </a:spcBef>
                  <a:spcAft>
                    <a:spcPct val="0"/>
                  </a:spcAft>
                </a:lvl8pPr>
                <a:lvl9pPr marL="3543300" indent="-190500" defTabSz="608013" eaLnBrk="0" fontAlgn="base" hangingPunct="0">
                  <a:spcBef>
                    <a:spcPct val="0"/>
                  </a:spcBef>
                  <a:spcAft>
                    <a:spcPct val="0"/>
                  </a:spcAft>
                </a:lvl9pPr>
              </a:lstStyle>
              <a:p>
                <a:r>
                  <a:rPr lang="en-US" altLang="en-US" sz="500" dirty="0"/>
                  <a:t>Deploy</a:t>
                </a:r>
              </a:p>
            </p:txBody>
          </p:sp>
          <p:sp>
            <p:nvSpPr>
              <p:cNvPr id="75" name="TextBox 67"/>
              <p:cNvSpPr txBox="1">
                <a:spLocks noChangeArrowheads="1"/>
              </p:cNvSpPr>
              <p:nvPr/>
            </p:nvSpPr>
            <p:spPr bwMode="auto">
              <a:xfrm>
                <a:off x="7813203" y="2806771"/>
                <a:ext cx="324564" cy="144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38089" rIns="0" bIns="38089" anchor="ctr" anchorCtr="0"/>
              <a:lstStyle>
                <a:defPPr>
                  <a:defRPr lang="en-US"/>
                </a:defPPr>
                <a:lvl1pPr algn="ctr" defTabSz="608013" eaLnBrk="1" hangingPunct="1">
                  <a:lnSpc>
                    <a:spcPct val="90000"/>
                  </a:lnSpc>
                  <a:spcBef>
                    <a:spcPts val="963"/>
                  </a:spcBef>
                  <a:buClr>
                    <a:srgbClr val="000000"/>
                  </a:buClr>
                  <a:buSzPct val="100000"/>
                  <a:defRPr sz="800" b="1">
                    <a:solidFill>
                      <a:srgbClr val="FFFFFF"/>
                    </a:solidFill>
                    <a:ea typeface="MS PGothic" pitchFamily="34" charset="-128"/>
                  </a:defRPr>
                </a:lvl1pPr>
                <a:lvl2pPr marL="619125" indent="-238125" defTabSz="608013" eaLnBrk="0" hangingPunct="0"/>
                <a:lvl3pPr marL="952500" indent="-190500" defTabSz="608013" eaLnBrk="0" hangingPunct="0"/>
                <a:lvl4pPr marL="1333500" indent="-190500" defTabSz="608013" eaLnBrk="0" hangingPunct="0"/>
                <a:lvl5pPr marL="1714500" indent="-190500" defTabSz="608013" eaLnBrk="0" hangingPunct="0"/>
                <a:lvl6pPr marL="2171700" indent="-190500" defTabSz="608013" eaLnBrk="0" fontAlgn="base" hangingPunct="0">
                  <a:spcBef>
                    <a:spcPct val="0"/>
                  </a:spcBef>
                  <a:spcAft>
                    <a:spcPct val="0"/>
                  </a:spcAft>
                </a:lvl6pPr>
                <a:lvl7pPr marL="2628900" indent="-190500" defTabSz="608013" eaLnBrk="0" fontAlgn="base" hangingPunct="0">
                  <a:spcBef>
                    <a:spcPct val="0"/>
                  </a:spcBef>
                  <a:spcAft>
                    <a:spcPct val="0"/>
                  </a:spcAft>
                </a:lvl7pPr>
                <a:lvl8pPr marL="3086100" indent="-190500" defTabSz="608013" eaLnBrk="0" fontAlgn="base" hangingPunct="0">
                  <a:spcBef>
                    <a:spcPct val="0"/>
                  </a:spcBef>
                  <a:spcAft>
                    <a:spcPct val="0"/>
                  </a:spcAft>
                </a:lvl8pPr>
                <a:lvl9pPr marL="3543300" indent="-190500" defTabSz="608013" eaLnBrk="0" fontAlgn="base" hangingPunct="0">
                  <a:spcBef>
                    <a:spcPct val="0"/>
                  </a:spcBef>
                  <a:spcAft>
                    <a:spcPct val="0"/>
                  </a:spcAft>
                </a:lvl9pPr>
              </a:lstStyle>
              <a:p>
                <a:r>
                  <a:rPr lang="en-US" altLang="en-US" sz="500" dirty="0"/>
                  <a:t>Plan</a:t>
                </a:r>
              </a:p>
            </p:txBody>
          </p:sp>
        </p:grpSp>
        <p:sp>
          <p:nvSpPr>
            <p:cNvPr id="65" name="TextBox 64"/>
            <p:cNvSpPr txBox="1"/>
            <p:nvPr/>
          </p:nvSpPr>
          <p:spPr>
            <a:xfrm>
              <a:off x="5409593" y="5209402"/>
              <a:ext cx="778751" cy="276999"/>
            </a:xfrm>
            <a:prstGeom prst="rect">
              <a:avLst/>
            </a:prstGeom>
            <a:noFill/>
          </p:spPr>
          <p:txBody>
            <a:bodyPr wrap="square" rtlCol="0">
              <a:spAutoFit/>
            </a:bodyPr>
            <a:lstStyle/>
            <a:p>
              <a:pPr>
                <a:buClr>
                  <a:schemeClr val="tx2"/>
                </a:buClr>
              </a:pPr>
              <a:r>
                <a:rPr lang="en-US" sz="1200" b="1" dirty="0">
                  <a:solidFill>
                    <a:schemeClr val="tx2"/>
                  </a:solidFill>
                  <a:latin typeface="Lubalin Demi for IBM"/>
                  <a:cs typeface="Lubalin Demi for IBM"/>
                </a:rPr>
                <a:t>DevOps</a:t>
              </a:r>
            </a:p>
          </p:txBody>
        </p:sp>
        <p:sp>
          <p:nvSpPr>
            <p:cNvPr id="78" name="AutoShape 87"/>
            <p:cNvSpPr>
              <a:spLocks noChangeArrowheads="1"/>
            </p:cNvSpPr>
            <p:nvPr/>
          </p:nvSpPr>
          <p:spPr bwMode="auto">
            <a:xfrm>
              <a:off x="5334000" y="4940680"/>
              <a:ext cx="811781" cy="787947"/>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756" y="10800"/>
                  </a:moveTo>
                  <a:cubicBezTo>
                    <a:pt x="756" y="16347"/>
                    <a:pt x="5253" y="20844"/>
                    <a:pt x="10800" y="20844"/>
                  </a:cubicBezTo>
                  <a:cubicBezTo>
                    <a:pt x="16347" y="20844"/>
                    <a:pt x="20844" y="16347"/>
                    <a:pt x="20844" y="10800"/>
                  </a:cubicBezTo>
                  <a:cubicBezTo>
                    <a:pt x="20844" y="5253"/>
                    <a:pt x="16347" y="756"/>
                    <a:pt x="10800" y="756"/>
                  </a:cubicBezTo>
                  <a:cubicBezTo>
                    <a:pt x="5253" y="756"/>
                    <a:pt x="756" y="5253"/>
                    <a:pt x="756" y="10800"/>
                  </a:cubicBezTo>
                  <a:close/>
                </a:path>
              </a:pathLst>
            </a:custGeom>
            <a:solidFill>
              <a:srgbClr val="005C9A"/>
            </a:solidFill>
            <a:ln>
              <a:noFill/>
            </a:ln>
            <a:effectLst/>
            <a:extLst>
              <a:ext uri="{91240B29-F687-4F45-9708-019B960494DF}">
                <a14:hiddenLine xmlns:a14="http://schemas.microsoft.com/office/drawing/2010/main" w="6350" algn="ctr">
                  <a:solidFill>
                    <a:schemeClr val="tx1"/>
                  </a:solidFill>
                  <a:round/>
                  <a:headEnd/>
                  <a:tailEnd/>
                </a14:hiddenLine>
              </a:ext>
              <a:ext uri="{AF507438-7753-43E0-B8FC-AC1667EBCBE1}">
                <a14:hiddenEffects xmlns:a14="http://schemas.microsoft.com/office/drawing/2010/main">
                  <a:effectLst>
                    <a:outerShdw dist="17961" dir="2700000" algn="ctr" rotWithShape="0">
                      <a:srgbClr val="00375C"/>
                    </a:outerShdw>
                  </a:effectLst>
                </a14:hiddenEffects>
              </a:ext>
            </a:extLst>
          </p:spPr>
          <p:txBody>
            <a:bodyPr wrap="none" anchor="ctr"/>
            <a:lstStyle>
              <a:defPPr>
                <a:defRPr lang="en-US"/>
              </a:defPPr>
              <a:lvl1pPr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1pPr>
              <a:lvl2pPr marL="4572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2pPr>
              <a:lvl3pPr marL="9144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3pPr>
              <a:lvl4pPr marL="13716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4pPr>
              <a:lvl5pPr marL="18288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5pPr>
              <a:lvl6pPr marL="2286000" algn="l" defTabSz="914400" rtl="0" eaLnBrk="1" latinLnBrk="0" hangingPunct="1">
                <a:defRPr sz="2000" kern="1200">
                  <a:solidFill>
                    <a:srgbClr val="191919"/>
                  </a:solidFill>
                  <a:latin typeface="HelvNeue Light for IBM" pitchFamily="34" charset="0"/>
                  <a:ea typeface="+mn-ea"/>
                  <a:cs typeface="+mn-cs"/>
                </a:defRPr>
              </a:lvl6pPr>
              <a:lvl7pPr marL="2743200" algn="l" defTabSz="914400" rtl="0" eaLnBrk="1" latinLnBrk="0" hangingPunct="1">
                <a:defRPr sz="2000" kern="1200">
                  <a:solidFill>
                    <a:srgbClr val="191919"/>
                  </a:solidFill>
                  <a:latin typeface="HelvNeue Light for IBM" pitchFamily="34" charset="0"/>
                  <a:ea typeface="+mn-ea"/>
                  <a:cs typeface="+mn-cs"/>
                </a:defRPr>
              </a:lvl7pPr>
              <a:lvl8pPr marL="3200400" algn="l" defTabSz="914400" rtl="0" eaLnBrk="1" latinLnBrk="0" hangingPunct="1">
                <a:defRPr sz="2000" kern="1200">
                  <a:solidFill>
                    <a:srgbClr val="191919"/>
                  </a:solidFill>
                  <a:latin typeface="HelvNeue Light for IBM" pitchFamily="34" charset="0"/>
                  <a:ea typeface="+mn-ea"/>
                  <a:cs typeface="+mn-cs"/>
                </a:defRPr>
              </a:lvl8pPr>
              <a:lvl9pPr marL="3657600" algn="l" defTabSz="914400" rtl="0" eaLnBrk="1" latinLnBrk="0" hangingPunct="1">
                <a:defRPr sz="2000" kern="1200">
                  <a:solidFill>
                    <a:srgbClr val="191919"/>
                  </a:solidFill>
                  <a:latin typeface="HelvNeue Light for IBM" pitchFamily="34" charset="0"/>
                  <a:ea typeface="+mn-ea"/>
                  <a:cs typeface="+mn-cs"/>
                </a:defRPr>
              </a:lvl9pPr>
            </a:lstStyle>
            <a:p>
              <a:endParaRPr lang="en-US" sz="1400"/>
            </a:p>
          </p:txBody>
        </p:sp>
      </p:grpSp>
      <p:sp>
        <p:nvSpPr>
          <p:cNvPr id="79" name="Rectangle 78"/>
          <p:cNvSpPr/>
          <p:nvPr/>
        </p:nvSpPr>
        <p:spPr>
          <a:xfrm>
            <a:off x="7624381" y="4686014"/>
            <a:ext cx="2587498" cy="830997"/>
          </a:xfrm>
          <a:prstGeom prst="rect">
            <a:avLst/>
          </a:prstGeom>
        </p:spPr>
        <p:txBody>
          <a:bodyPr wrap="square">
            <a:spAutoFit/>
          </a:bodyPr>
          <a:lstStyle/>
          <a:p>
            <a:pPr eaLnBrk="1" hangingPunct="1">
              <a:defRPr/>
            </a:pPr>
            <a:r>
              <a:rPr lang="en-US" sz="1200" b="1" dirty="0">
                <a:solidFill>
                  <a:srgbClr val="000000">
                    <a:lumMod val="65000"/>
                    <a:lumOff val="35000"/>
                  </a:srgbClr>
                </a:solidFill>
                <a:latin typeface="Helvetica Neue Bold for IBM"/>
              </a:rPr>
              <a:t>Transform the development &amp; delivery process with DevOps and through application &amp; database analysis tools</a:t>
            </a:r>
          </a:p>
        </p:txBody>
      </p:sp>
      <p:grpSp>
        <p:nvGrpSpPr>
          <p:cNvPr id="80" name="Group 79"/>
          <p:cNvGrpSpPr/>
          <p:nvPr/>
        </p:nvGrpSpPr>
        <p:grpSpPr>
          <a:xfrm>
            <a:off x="6786598" y="5575535"/>
            <a:ext cx="810828" cy="787947"/>
            <a:chOff x="7392350" y="3203682"/>
            <a:chExt cx="1127921" cy="1139915"/>
          </a:xfrm>
        </p:grpSpPr>
        <p:sp>
          <p:nvSpPr>
            <p:cNvPr id="81" name="AutoShape 83"/>
            <p:cNvSpPr>
              <a:spLocks noChangeArrowheads="1"/>
            </p:cNvSpPr>
            <p:nvPr/>
          </p:nvSpPr>
          <p:spPr bwMode="auto">
            <a:xfrm>
              <a:off x="7392350" y="3203682"/>
              <a:ext cx="1127921" cy="1139915"/>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756" y="10800"/>
                  </a:moveTo>
                  <a:cubicBezTo>
                    <a:pt x="756" y="16347"/>
                    <a:pt x="5253" y="20844"/>
                    <a:pt x="10800" y="20844"/>
                  </a:cubicBezTo>
                  <a:cubicBezTo>
                    <a:pt x="16347" y="20844"/>
                    <a:pt x="20844" y="16347"/>
                    <a:pt x="20844" y="10800"/>
                  </a:cubicBezTo>
                  <a:cubicBezTo>
                    <a:pt x="20844" y="5253"/>
                    <a:pt x="16347" y="756"/>
                    <a:pt x="10800" y="756"/>
                  </a:cubicBezTo>
                  <a:cubicBezTo>
                    <a:pt x="5253" y="756"/>
                    <a:pt x="756" y="5253"/>
                    <a:pt x="756" y="10800"/>
                  </a:cubicBezTo>
                  <a:close/>
                </a:path>
              </a:pathLst>
            </a:custGeom>
            <a:solidFill>
              <a:srgbClr val="005C9A"/>
            </a:solidFill>
            <a:ln>
              <a:noFill/>
            </a:ln>
            <a:effectLst/>
            <a:extLst>
              <a:ext uri="{91240B29-F687-4F45-9708-019B960494DF}">
                <a14:hiddenLine xmlns:a14="http://schemas.microsoft.com/office/drawing/2010/main" w="6350" algn="ctr">
                  <a:solidFill>
                    <a:schemeClr val="tx1"/>
                  </a:solidFill>
                  <a:round/>
                  <a:headEnd/>
                  <a:tailEnd/>
                </a14:hiddenLine>
              </a:ext>
              <a:ext uri="{AF507438-7753-43E0-B8FC-AC1667EBCBE1}">
                <a14:hiddenEffects xmlns:a14="http://schemas.microsoft.com/office/drawing/2010/main">
                  <a:effectLst>
                    <a:outerShdw dist="17961" dir="2700000" algn="ctr" rotWithShape="0">
                      <a:srgbClr val="00375C"/>
                    </a:outerShdw>
                  </a:effectLst>
                </a14:hiddenEffects>
              </a:ext>
            </a:extLst>
          </p:spPr>
          <p:txBody>
            <a:bodyPr wrap="none" anchor="ctr"/>
            <a:lstStyle>
              <a:defPPr>
                <a:defRPr lang="en-US"/>
              </a:defPPr>
              <a:lvl1pPr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1pPr>
              <a:lvl2pPr marL="4572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2pPr>
              <a:lvl3pPr marL="9144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3pPr>
              <a:lvl4pPr marL="13716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4pPr>
              <a:lvl5pPr marL="18288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5pPr>
              <a:lvl6pPr marL="2286000" algn="l" defTabSz="914400" rtl="0" eaLnBrk="1" latinLnBrk="0" hangingPunct="1">
                <a:defRPr sz="2000" kern="1200">
                  <a:solidFill>
                    <a:srgbClr val="191919"/>
                  </a:solidFill>
                  <a:latin typeface="HelvNeue Light for IBM" pitchFamily="34" charset="0"/>
                  <a:ea typeface="+mn-ea"/>
                  <a:cs typeface="+mn-cs"/>
                </a:defRPr>
              </a:lvl6pPr>
              <a:lvl7pPr marL="2743200" algn="l" defTabSz="914400" rtl="0" eaLnBrk="1" latinLnBrk="0" hangingPunct="1">
                <a:defRPr sz="2000" kern="1200">
                  <a:solidFill>
                    <a:srgbClr val="191919"/>
                  </a:solidFill>
                  <a:latin typeface="HelvNeue Light for IBM" pitchFamily="34" charset="0"/>
                  <a:ea typeface="+mn-ea"/>
                  <a:cs typeface="+mn-cs"/>
                </a:defRPr>
              </a:lvl7pPr>
              <a:lvl8pPr marL="3200400" algn="l" defTabSz="914400" rtl="0" eaLnBrk="1" latinLnBrk="0" hangingPunct="1">
                <a:defRPr sz="2000" kern="1200">
                  <a:solidFill>
                    <a:srgbClr val="191919"/>
                  </a:solidFill>
                  <a:latin typeface="HelvNeue Light for IBM" pitchFamily="34" charset="0"/>
                  <a:ea typeface="+mn-ea"/>
                  <a:cs typeface="+mn-cs"/>
                </a:defRPr>
              </a:lvl8pPr>
              <a:lvl9pPr marL="3657600" algn="l" defTabSz="914400" rtl="0" eaLnBrk="1" latinLnBrk="0" hangingPunct="1">
                <a:defRPr sz="2000" kern="1200">
                  <a:solidFill>
                    <a:srgbClr val="191919"/>
                  </a:solidFill>
                  <a:latin typeface="HelvNeue Light for IBM" pitchFamily="34" charset="0"/>
                  <a:ea typeface="+mn-ea"/>
                  <a:cs typeface="+mn-cs"/>
                </a:defRPr>
              </a:lvl9pPr>
            </a:lstStyle>
            <a:p>
              <a:endParaRPr lang="en-US" sz="1400"/>
            </a:p>
          </p:txBody>
        </p:sp>
        <p:pic>
          <p:nvPicPr>
            <p:cNvPr id="82" name="Picture 81" descr="200px-Java_logo_and_wordmark"/>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708156" y="3338620"/>
              <a:ext cx="450164" cy="825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3" name="Rectangle 82"/>
          <p:cNvSpPr/>
          <p:nvPr/>
        </p:nvSpPr>
        <p:spPr>
          <a:xfrm>
            <a:off x="7647551" y="5723692"/>
            <a:ext cx="2484405" cy="677108"/>
          </a:xfrm>
          <a:prstGeom prst="rect">
            <a:avLst/>
          </a:prstGeom>
        </p:spPr>
        <p:txBody>
          <a:bodyPr wrap="square">
            <a:spAutoFit/>
          </a:bodyPr>
          <a:lstStyle/>
          <a:p>
            <a:pPr eaLnBrk="1" hangingPunct="1">
              <a:defRPr/>
            </a:pPr>
            <a:r>
              <a:rPr lang="en-US" sz="1200" b="1" dirty="0">
                <a:solidFill>
                  <a:srgbClr val="000000">
                    <a:lumMod val="65000"/>
                    <a:lumOff val="35000"/>
                  </a:srgbClr>
                </a:solidFill>
                <a:latin typeface="Helvetica Neue Bold for IBM"/>
              </a:rPr>
              <a:t>Enable progressive modernization with Java </a:t>
            </a:r>
          </a:p>
          <a:p>
            <a:pPr eaLnBrk="1" hangingPunct="1">
              <a:defRPr/>
            </a:pPr>
            <a:endParaRPr lang="en-US" sz="1400" dirty="0">
              <a:solidFill>
                <a:srgbClr val="000000">
                  <a:lumMod val="65000"/>
                  <a:lumOff val="35000"/>
                </a:srgbClr>
              </a:solidFill>
              <a:latin typeface="Helvetica Neue Bold for IBM"/>
            </a:endParaRPr>
          </a:p>
        </p:txBody>
      </p:sp>
      <p:grpSp>
        <p:nvGrpSpPr>
          <p:cNvPr id="63" name="Group 62"/>
          <p:cNvGrpSpPr/>
          <p:nvPr/>
        </p:nvGrpSpPr>
        <p:grpSpPr>
          <a:xfrm>
            <a:off x="6783883" y="2867437"/>
            <a:ext cx="811781" cy="789765"/>
            <a:chOff x="2951964" y="4401267"/>
            <a:chExt cx="811781" cy="789765"/>
          </a:xfrm>
        </p:grpSpPr>
        <p:sp>
          <p:nvSpPr>
            <p:cNvPr id="64" name="AutoShape 18"/>
            <p:cNvSpPr>
              <a:spLocks noChangeArrowheads="1"/>
            </p:cNvSpPr>
            <p:nvPr/>
          </p:nvSpPr>
          <p:spPr bwMode="auto">
            <a:xfrm>
              <a:off x="2951964" y="4401267"/>
              <a:ext cx="811781" cy="788875"/>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756" y="10800"/>
                  </a:moveTo>
                  <a:cubicBezTo>
                    <a:pt x="756" y="16347"/>
                    <a:pt x="5253" y="20844"/>
                    <a:pt x="10800" y="20844"/>
                  </a:cubicBezTo>
                  <a:cubicBezTo>
                    <a:pt x="16347" y="20844"/>
                    <a:pt x="20844" y="16347"/>
                    <a:pt x="20844" y="10800"/>
                  </a:cubicBezTo>
                  <a:cubicBezTo>
                    <a:pt x="20844" y="5253"/>
                    <a:pt x="16347" y="756"/>
                    <a:pt x="10800" y="756"/>
                  </a:cubicBezTo>
                  <a:cubicBezTo>
                    <a:pt x="5253" y="756"/>
                    <a:pt x="756" y="5253"/>
                    <a:pt x="756" y="10800"/>
                  </a:cubicBezTo>
                  <a:close/>
                </a:path>
              </a:pathLst>
            </a:custGeom>
            <a:solidFill>
              <a:srgbClr val="005C9A"/>
            </a:solidFill>
            <a:ln>
              <a:noFill/>
            </a:ln>
            <a:effectLst/>
            <a:extLst>
              <a:ext uri="{91240B29-F687-4F45-9708-019B960494DF}">
                <a14:hiddenLine xmlns:a14="http://schemas.microsoft.com/office/drawing/2010/main" w="6350" algn="ctr">
                  <a:solidFill>
                    <a:schemeClr val="tx1"/>
                  </a:solidFill>
                  <a:round/>
                  <a:headEnd/>
                  <a:tailEnd/>
                </a14:hiddenLine>
              </a:ext>
              <a:ext uri="{AF507438-7753-43E0-B8FC-AC1667EBCBE1}">
                <a14:hiddenEffects xmlns:a14="http://schemas.microsoft.com/office/drawing/2010/main">
                  <a:effectLst>
                    <a:outerShdw dist="17961" dir="2700000" algn="ctr" rotWithShape="0">
                      <a:srgbClr val="00375C"/>
                    </a:outerShdw>
                  </a:effectLst>
                </a14:hiddenEffects>
              </a:ext>
            </a:extLst>
          </p:spPr>
          <p:txBody>
            <a:bodyPr wrap="none" anchor="ctr"/>
            <a:lstStyle>
              <a:defPPr>
                <a:defRPr lang="en-US"/>
              </a:defPPr>
              <a:lvl1pPr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1pPr>
              <a:lvl2pPr marL="4572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2pPr>
              <a:lvl3pPr marL="9144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3pPr>
              <a:lvl4pPr marL="13716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4pPr>
              <a:lvl5pPr marL="18288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5pPr>
              <a:lvl6pPr marL="2286000" algn="l" defTabSz="914400" rtl="0" eaLnBrk="1" latinLnBrk="0" hangingPunct="1">
                <a:defRPr sz="2000" kern="1200">
                  <a:solidFill>
                    <a:srgbClr val="191919"/>
                  </a:solidFill>
                  <a:latin typeface="HelvNeue Light for IBM" pitchFamily="34" charset="0"/>
                  <a:ea typeface="+mn-ea"/>
                  <a:cs typeface="+mn-cs"/>
                </a:defRPr>
              </a:lvl6pPr>
              <a:lvl7pPr marL="2743200" algn="l" defTabSz="914400" rtl="0" eaLnBrk="1" latinLnBrk="0" hangingPunct="1">
                <a:defRPr sz="2000" kern="1200">
                  <a:solidFill>
                    <a:srgbClr val="191919"/>
                  </a:solidFill>
                  <a:latin typeface="HelvNeue Light for IBM" pitchFamily="34" charset="0"/>
                  <a:ea typeface="+mn-ea"/>
                  <a:cs typeface="+mn-cs"/>
                </a:defRPr>
              </a:lvl7pPr>
              <a:lvl8pPr marL="3200400" algn="l" defTabSz="914400" rtl="0" eaLnBrk="1" latinLnBrk="0" hangingPunct="1">
                <a:defRPr sz="2000" kern="1200">
                  <a:solidFill>
                    <a:srgbClr val="191919"/>
                  </a:solidFill>
                  <a:latin typeface="HelvNeue Light for IBM" pitchFamily="34" charset="0"/>
                  <a:ea typeface="+mn-ea"/>
                  <a:cs typeface="+mn-cs"/>
                </a:defRPr>
              </a:lvl8pPr>
              <a:lvl9pPr marL="3657600" algn="l" defTabSz="914400" rtl="0" eaLnBrk="1" latinLnBrk="0" hangingPunct="1">
                <a:defRPr sz="2000" kern="1200">
                  <a:solidFill>
                    <a:srgbClr val="191919"/>
                  </a:solidFill>
                  <a:latin typeface="HelvNeue Light for IBM" pitchFamily="34" charset="0"/>
                  <a:ea typeface="+mn-ea"/>
                  <a:cs typeface="+mn-cs"/>
                </a:defRPr>
              </a:lvl9pPr>
            </a:lstStyle>
            <a:p>
              <a:endParaRPr lang="en-US"/>
            </a:p>
          </p:txBody>
        </p:sp>
        <p:pic>
          <p:nvPicPr>
            <p:cNvPr id="66" name="Picture 65"/>
            <p:cNvPicPr>
              <a:picLocks noChangeAspect="1" noChangeArrowheads="1"/>
            </p:cNvPicPr>
            <p:nvPr/>
          </p:nvPicPr>
          <p:blipFill>
            <a:blip r:embed="rId9">
              <a:extLst>
                <a:ext uri="{28A0092B-C50C-407E-A947-70E740481C1C}">
                  <a14:useLocalDpi xmlns:a14="http://schemas.microsoft.com/office/drawing/2010/main" val="0"/>
                </a:ext>
              </a:extLst>
            </a:blip>
            <a:srcRect l="12953" t="6439" r="10362" b="6181"/>
            <a:stretch>
              <a:fillRect/>
            </a:stretch>
          </p:blipFill>
          <p:spPr bwMode="auto">
            <a:xfrm>
              <a:off x="3117033" y="4497333"/>
              <a:ext cx="277550" cy="467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7" name="Picture 2" descr="http://4.bp.blogspot.com/-W8vU1ATOXQw/VYnwYjmPHuI/AAAAAAAAAlM/zZ7uW6u8VmM/s1600/Cloud-Storage-blu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172816" y="4679561"/>
              <a:ext cx="511471" cy="51147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737328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altLang="en-US" kern="0" dirty="0" smtClean="0"/>
              <a:t>Continuing to deliver the z/TPF value proposition with z13</a:t>
            </a:r>
            <a:endParaRPr lang="en-US" dirty="0"/>
          </a:p>
        </p:txBody>
      </p:sp>
      <p:sp>
        <p:nvSpPr>
          <p:cNvPr id="4" name="Slide Number Placeholder 3"/>
          <p:cNvSpPr>
            <a:spLocks noGrp="1"/>
          </p:cNvSpPr>
          <p:nvPr>
            <p:ph type="sldNum" sz="quarter" idx="11"/>
          </p:nvPr>
        </p:nvSpPr>
        <p:spPr/>
        <p:txBody>
          <a:bodyPr/>
          <a:lstStyle/>
          <a:p>
            <a:fld id="{4D737A21-9EE8-4F2E-98D9-BD36FD709EDE}" type="slidenum">
              <a:rPr lang="en-US" smtClean="0"/>
              <a:t>6</a:t>
            </a:fld>
            <a:endParaRPr lang="en-US" dirty="0"/>
          </a:p>
        </p:txBody>
      </p:sp>
      <p:grpSp>
        <p:nvGrpSpPr>
          <p:cNvPr id="34" name="Group 33"/>
          <p:cNvGrpSpPr/>
          <p:nvPr/>
        </p:nvGrpSpPr>
        <p:grpSpPr>
          <a:xfrm>
            <a:off x="1867834" y="1780692"/>
            <a:ext cx="1529365" cy="1585444"/>
            <a:chOff x="638429" y="5285682"/>
            <a:chExt cx="881026" cy="865381"/>
          </a:xfrm>
        </p:grpSpPr>
        <p:pic>
          <p:nvPicPr>
            <p:cNvPr id="35" name="Picture 34" descr="ETL Optimiza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429" y="5302293"/>
              <a:ext cx="830803" cy="848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AutoShape 80"/>
            <p:cNvSpPr>
              <a:spLocks noChangeArrowheads="1"/>
            </p:cNvSpPr>
            <p:nvPr/>
          </p:nvSpPr>
          <p:spPr bwMode="auto">
            <a:xfrm>
              <a:off x="638429" y="5285682"/>
              <a:ext cx="881026" cy="839873"/>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756" y="10800"/>
                  </a:moveTo>
                  <a:cubicBezTo>
                    <a:pt x="756" y="16347"/>
                    <a:pt x="5253" y="20844"/>
                    <a:pt x="10800" y="20844"/>
                  </a:cubicBezTo>
                  <a:cubicBezTo>
                    <a:pt x="16347" y="20844"/>
                    <a:pt x="20844" y="16347"/>
                    <a:pt x="20844" y="10800"/>
                  </a:cubicBezTo>
                  <a:cubicBezTo>
                    <a:pt x="20844" y="5253"/>
                    <a:pt x="16347" y="756"/>
                    <a:pt x="10800" y="756"/>
                  </a:cubicBezTo>
                  <a:cubicBezTo>
                    <a:pt x="5253" y="756"/>
                    <a:pt x="756" y="5253"/>
                    <a:pt x="756" y="10800"/>
                  </a:cubicBezTo>
                  <a:close/>
                </a:path>
              </a:pathLst>
            </a:custGeom>
            <a:solidFill>
              <a:srgbClr val="005C9A"/>
            </a:solidFill>
            <a:ln>
              <a:noFill/>
            </a:ln>
            <a:effectLst/>
            <a:extLst>
              <a:ext uri="{91240B29-F687-4F45-9708-019B960494DF}">
                <a14:hiddenLine xmlns:a14="http://schemas.microsoft.com/office/drawing/2010/main" w="6350" algn="ctr">
                  <a:solidFill>
                    <a:schemeClr val="tx1"/>
                  </a:solidFill>
                  <a:round/>
                  <a:headEnd/>
                  <a:tailEnd/>
                </a14:hiddenLine>
              </a:ext>
              <a:ext uri="{AF507438-7753-43E0-B8FC-AC1667EBCBE1}">
                <a14:hiddenEffects xmlns:a14="http://schemas.microsoft.com/office/drawing/2010/main">
                  <a:effectLst>
                    <a:outerShdw dist="17961" dir="2700000" algn="ctr" rotWithShape="0">
                      <a:srgbClr val="00375C"/>
                    </a:outerShdw>
                  </a:effectLst>
                </a14:hiddenEffects>
              </a:ext>
            </a:extLst>
          </p:spPr>
          <p:txBody>
            <a:bodyPr wrap="none" anchor="ctr"/>
            <a:lstStyle>
              <a:defPPr>
                <a:defRPr lang="en-US"/>
              </a:defPPr>
              <a:lvl1pPr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1pPr>
              <a:lvl2pPr marL="4572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2pPr>
              <a:lvl3pPr marL="9144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3pPr>
              <a:lvl4pPr marL="13716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4pPr>
              <a:lvl5pPr marL="18288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5pPr>
              <a:lvl6pPr marL="2286000" algn="l" defTabSz="914400" rtl="0" eaLnBrk="1" latinLnBrk="0" hangingPunct="1">
                <a:defRPr sz="2000" kern="1200">
                  <a:solidFill>
                    <a:srgbClr val="191919"/>
                  </a:solidFill>
                  <a:latin typeface="HelvNeue Light for IBM" pitchFamily="34" charset="0"/>
                  <a:ea typeface="+mn-ea"/>
                  <a:cs typeface="+mn-cs"/>
                </a:defRPr>
              </a:lvl6pPr>
              <a:lvl7pPr marL="2743200" algn="l" defTabSz="914400" rtl="0" eaLnBrk="1" latinLnBrk="0" hangingPunct="1">
                <a:defRPr sz="2000" kern="1200">
                  <a:solidFill>
                    <a:srgbClr val="191919"/>
                  </a:solidFill>
                  <a:latin typeface="HelvNeue Light for IBM" pitchFamily="34" charset="0"/>
                  <a:ea typeface="+mn-ea"/>
                  <a:cs typeface="+mn-cs"/>
                </a:defRPr>
              </a:lvl7pPr>
              <a:lvl8pPr marL="3200400" algn="l" defTabSz="914400" rtl="0" eaLnBrk="1" latinLnBrk="0" hangingPunct="1">
                <a:defRPr sz="2000" kern="1200">
                  <a:solidFill>
                    <a:srgbClr val="191919"/>
                  </a:solidFill>
                  <a:latin typeface="HelvNeue Light for IBM" pitchFamily="34" charset="0"/>
                  <a:ea typeface="+mn-ea"/>
                  <a:cs typeface="+mn-cs"/>
                </a:defRPr>
              </a:lvl8pPr>
              <a:lvl9pPr marL="3657600" algn="l" defTabSz="914400" rtl="0" eaLnBrk="1" latinLnBrk="0" hangingPunct="1">
                <a:defRPr sz="2000" kern="1200">
                  <a:solidFill>
                    <a:srgbClr val="191919"/>
                  </a:solidFill>
                  <a:latin typeface="HelvNeue Light for IBM" pitchFamily="34" charset="0"/>
                  <a:ea typeface="+mn-ea"/>
                  <a:cs typeface="+mn-cs"/>
                </a:defRPr>
              </a:lvl9pPr>
            </a:lstStyle>
            <a:p>
              <a:endParaRPr lang="en-US" sz="1400"/>
            </a:p>
          </p:txBody>
        </p:sp>
      </p:grpSp>
      <p:sp>
        <p:nvSpPr>
          <p:cNvPr id="42" name="Rectangle 41"/>
          <p:cNvSpPr/>
          <p:nvPr/>
        </p:nvSpPr>
        <p:spPr>
          <a:xfrm>
            <a:off x="1847051" y="3558774"/>
            <a:ext cx="2046258" cy="1077218"/>
          </a:xfrm>
          <a:prstGeom prst="rect">
            <a:avLst/>
          </a:prstGeom>
        </p:spPr>
        <p:txBody>
          <a:bodyPr wrap="square">
            <a:spAutoFit/>
          </a:bodyPr>
          <a:lstStyle/>
          <a:p>
            <a:pPr eaLnBrk="1" hangingPunct="1">
              <a:defRPr/>
            </a:pPr>
            <a:r>
              <a:rPr lang="en-US" sz="1600" b="1" dirty="0">
                <a:solidFill>
                  <a:srgbClr val="000000">
                    <a:lumMod val="65000"/>
                    <a:lumOff val="35000"/>
                  </a:srgbClr>
                </a:solidFill>
                <a:latin typeface="Helvetica Neue Bold for IBM"/>
              </a:rPr>
              <a:t>Deliver enhanced performance, scale, security &amp; RAS </a:t>
            </a:r>
          </a:p>
        </p:txBody>
      </p:sp>
      <p:sp>
        <p:nvSpPr>
          <p:cNvPr id="86" name="Rectangle 85"/>
          <p:cNvSpPr/>
          <p:nvPr/>
        </p:nvSpPr>
        <p:spPr>
          <a:xfrm>
            <a:off x="4107672" y="3327455"/>
            <a:ext cx="6277773" cy="1600438"/>
          </a:xfrm>
          <a:prstGeom prst="rect">
            <a:avLst/>
          </a:prstGeom>
          <a:solidFill>
            <a:schemeClr val="bg1"/>
          </a:solidFill>
          <a:effectLst>
            <a:glow rad="63500">
              <a:schemeClr val="accent3">
                <a:satMod val="175000"/>
                <a:alpha val="40000"/>
              </a:schemeClr>
            </a:glow>
          </a:effectLst>
        </p:spPr>
        <p:txBody>
          <a:bodyPr wrap="square">
            <a:spAutoFit/>
          </a:bodyPr>
          <a:lstStyle/>
          <a:p>
            <a:r>
              <a:rPr lang="en-US" altLang="en-US" sz="1400" b="1" dirty="0">
                <a:solidFill>
                  <a:schemeClr val="tx1"/>
                </a:solidFill>
                <a:latin typeface="Lubalin Demi for IBM" charset="0"/>
                <a:ea typeface="Lubalin Demi for IBM" charset="0"/>
                <a:cs typeface="Lubalin Demi for IBM" charset="0"/>
              </a:rPr>
              <a:t>Security</a:t>
            </a:r>
          </a:p>
          <a:p>
            <a:pPr marL="285750" indent="-285750">
              <a:buFont typeface="Arial" charset="0"/>
              <a:buChar char="•"/>
            </a:pPr>
            <a:r>
              <a:rPr lang="en-US" altLang="en-US" sz="1400" dirty="0">
                <a:solidFill>
                  <a:schemeClr val="tx1"/>
                </a:solidFill>
              </a:rPr>
              <a:t>Secure key management supporting &gt;1M encryption operations per second and Public Key Infrastructure</a:t>
            </a:r>
          </a:p>
          <a:p>
            <a:pPr marL="285750" indent="-285750">
              <a:buFont typeface="Arial" charset="0"/>
              <a:buChar char="•"/>
            </a:pPr>
            <a:r>
              <a:rPr lang="en-US" altLang="en-US" sz="1400" dirty="0">
                <a:solidFill>
                  <a:schemeClr val="tx1"/>
                </a:solidFill>
              </a:rPr>
              <a:t>Central Processor Assist for Cryptographic Function (CPACF) for bulk data encryption, supporting DES, AES, SHA – delivering 2X performance</a:t>
            </a:r>
          </a:p>
          <a:p>
            <a:pPr marL="285750" indent="-285750">
              <a:buFont typeface="Arial" charset="0"/>
              <a:buChar char="•"/>
            </a:pPr>
            <a:r>
              <a:rPr lang="en-US" altLang="en-US" sz="1400" dirty="0">
                <a:solidFill>
                  <a:schemeClr val="tx1"/>
                </a:solidFill>
              </a:rPr>
              <a:t>Crypto Express5S (CEX5S) Accelerator for Public key cryptography (RSA) – new for z13  </a:t>
            </a:r>
          </a:p>
        </p:txBody>
      </p:sp>
      <p:sp>
        <p:nvSpPr>
          <p:cNvPr id="87" name="Rectangle 86"/>
          <p:cNvSpPr/>
          <p:nvPr/>
        </p:nvSpPr>
        <p:spPr>
          <a:xfrm>
            <a:off x="4115589" y="988082"/>
            <a:ext cx="6277773" cy="2246769"/>
          </a:xfrm>
          <a:prstGeom prst="rect">
            <a:avLst/>
          </a:prstGeom>
          <a:solidFill>
            <a:schemeClr val="bg1"/>
          </a:solidFill>
          <a:effectLst>
            <a:glow rad="63500">
              <a:schemeClr val="accent3">
                <a:satMod val="175000"/>
                <a:alpha val="40000"/>
              </a:schemeClr>
            </a:glow>
          </a:effectLst>
        </p:spPr>
        <p:txBody>
          <a:bodyPr wrap="square">
            <a:spAutoFit/>
          </a:bodyPr>
          <a:lstStyle/>
          <a:p>
            <a:r>
              <a:rPr lang="en-US" altLang="en-US" sz="1400" b="1" dirty="0">
                <a:solidFill>
                  <a:schemeClr val="tx1"/>
                </a:solidFill>
                <a:latin typeface="Lubalin Demi for IBM" charset="0"/>
                <a:ea typeface="Lubalin Demi for IBM" charset="0"/>
                <a:cs typeface="Lubalin Demi for IBM" charset="0"/>
              </a:rPr>
              <a:t>Performance and Scale</a:t>
            </a:r>
          </a:p>
          <a:p>
            <a:pPr marL="285750" indent="-285750">
              <a:buFont typeface="Arial" charset="0"/>
              <a:buChar char="•"/>
            </a:pPr>
            <a:r>
              <a:rPr lang="en-US" altLang="en-US" sz="1400" dirty="0">
                <a:solidFill>
                  <a:schemeClr val="tx1"/>
                </a:solidFill>
              </a:rPr>
              <a:t>10 TB main memory (w/ 2x more on chip cache) on z13 (50% faster) and  2GB page support in z/TPF</a:t>
            </a:r>
          </a:p>
          <a:p>
            <a:pPr lvl="1" indent="-163513">
              <a:buFont typeface="Arial" charset="0"/>
              <a:buChar char="•"/>
            </a:pPr>
            <a:r>
              <a:rPr lang="en-US" altLang="en-US" sz="1400" dirty="0">
                <a:solidFill>
                  <a:schemeClr val="tx1"/>
                </a:solidFill>
              </a:rPr>
              <a:t>Improve response time and reduce IO costs through increased caching </a:t>
            </a:r>
          </a:p>
          <a:p>
            <a:pPr marL="285750" indent="-285750">
              <a:buFont typeface="Arial" charset="0"/>
              <a:buChar char="•"/>
            </a:pPr>
            <a:r>
              <a:rPr lang="en-US" altLang="en-US" sz="1400" dirty="0">
                <a:solidFill>
                  <a:schemeClr val="tx1"/>
                </a:solidFill>
              </a:rPr>
              <a:t>2x increase in I/O bandwidth to support </a:t>
            </a:r>
            <a:r>
              <a:rPr lang="en-US" altLang="en-US" sz="1400" dirty="0" err="1">
                <a:solidFill>
                  <a:schemeClr val="tx1"/>
                </a:solidFill>
              </a:rPr>
              <a:t>tx</a:t>
            </a:r>
            <a:r>
              <a:rPr lang="en-US" altLang="en-US" sz="1400" dirty="0">
                <a:solidFill>
                  <a:schemeClr val="tx1"/>
                </a:solidFill>
              </a:rPr>
              <a:t> and data growth on z13 w/ Forward Error Correction (FEC), 16 </a:t>
            </a:r>
            <a:r>
              <a:rPr lang="en-US" altLang="en-US" sz="1400" dirty="0" err="1">
                <a:solidFill>
                  <a:schemeClr val="tx1"/>
                </a:solidFill>
              </a:rPr>
              <a:t>exabytes</a:t>
            </a:r>
            <a:r>
              <a:rPr lang="en-US" altLang="en-US" sz="1400" dirty="0">
                <a:solidFill>
                  <a:schemeClr val="tx1"/>
                </a:solidFill>
              </a:rPr>
              <a:t> of addressable z/TPF database records</a:t>
            </a:r>
          </a:p>
          <a:p>
            <a:pPr marL="285750" indent="-285750">
              <a:buFont typeface="Arial" charset="0"/>
              <a:buChar char="•"/>
            </a:pPr>
            <a:r>
              <a:rPr lang="en-US" altLang="en-US" sz="1400" dirty="0">
                <a:solidFill>
                  <a:schemeClr val="tx1"/>
                </a:solidFill>
              </a:rPr>
              <a:t>z13 – 8-core, 5GHz, wider pipeline, industry leading branch prediction, Single-instruction, multiple-data (SIMD) and Simultaneous Multi-Threading for specialty engines</a:t>
            </a:r>
          </a:p>
        </p:txBody>
      </p:sp>
      <p:sp>
        <p:nvSpPr>
          <p:cNvPr id="88" name="Rectangle 87"/>
          <p:cNvSpPr/>
          <p:nvPr/>
        </p:nvSpPr>
        <p:spPr>
          <a:xfrm>
            <a:off x="4115589" y="5034122"/>
            <a:ext cx="6277773" cy="1384995"/>
          </a:xfrm>
          <a:prstGeom prst="rect">
            <a:avLst/>
          </a:prstGeom>
          <a:solidFill>
            <a:schemeClr val="bg1"/>
          </a:solidFill>
          <a:effectLst>
            <a:glow rad="63500">
              <a:schemeClr val="accent3">
                <a:satMod val="175000"/>
                <a:alpha val="40000"/>
              </a:schemeClr>
            </a:glow>
          </a:effectLst>
        </p:spPr>
        <p:txBody>
          <a:bodyPr wrap="square">
            <a:spAutoFit/>
          </a:bodyPr>
          <a:lstStyle/>
          <a:p>
            <a:r>
              <a:rPr lang="en-US" altLang="en-US" sz="1400" b="1" dirty="0">
                <a:solidFill>
                  <a:schemeClr val="tx1"/>
                </a:solidFill>
                <a:latin typeface="Lubalin Demi for IBM" charset="0"/>
                <a:ea typeface="Lubalin Demi for IBM" charset="0"/>
                <a:cs typeface="Lubalin Demi for IBM" charset="0"/>
              </a:rPr>
              <a:t>RAS</a:t>
            </a:r>
          </a:p>
          <a:p>
            <a:pPr marL="285750" indent="-285750">
              <a:buFont typeface="Arial" charset="0"/>
              <a:buChar char="•"/>
            </a:pPr>
            <a:r>
              <a:rPr lang="en-US" altLang="en-US" sz="1400" dirty="0">
                <a:solidFill>
                  <a:schemeClr val="tx1"/>
                </a:solidFill>
                <a:latin typeface="+mn-lt"/>
                <a:ea typeface="Lubalin Demi for IBM" charset="0"/>
                <a:cs typeface="Lubalin Demi for IBM" charset="0"/>
              </a:rPr>
              <a:t>Online database reorg (ODBR) to enable z/TPF database expansion without any downtime</a:t>
            </a:r>
          </a:p>
          <a:p>
            <a:pPr marL="285750" indent="-285750">
              <a:buFont typeface="Arial" charset="0"/>
              <a:buChar char="•"/>
            </a:pPr>
            <a:r>
              <a:rPr lang="en-US" altLang="en-US" sz="1400" dirty="0">
                <a:solidFill>
                  <a:schemeClr val="tx1"/>
                </a:solidFill>
                <a:latin typeface="+mn-lt"/>
                <a:ea typeface="Lubalin Demi for IBM" charset="0"/>
                <a:cs typeface="Lubalin Demi for IBM" charset="0"/>
              </a:rPr>
              <a:t>Process (ECB) resource monitor to manage application resource consumption and improve availability</a:t>
            </a:r>
          </a:p>
          <a:p>
            <a:pPr marL="285750" indent="-285750">
              <a:buFont typeface="Arial" charset="0"/>
              <a:buChar char="•"/>
            </a:pPr>
            <a:r>
              <a:rPr lang="en-US" altLang="en-US" sz="1400" dirty="0">
                <a:solidFill>
                  <a:schemeClr val="tx1"/>
                </a:solidFill>
                <a:latin typeface="+mn-lt"/>
                <a:ea typeface="Lubalin Demi for IBM" charset="0"/>
                <a:cs typeface="Lubalin Demi for IBM" charset="0"/>
              </a:rPr>
              <a:t>Massive in memory diagnostic buffer area to improve availability</a:t>
            </a:r>
          </a:p>
        </p:txBody>
      </p:sp>
    </p:spTree>
    <p:extLst>
      <p:ext uri="{BB962C8B-B14F-4D97-AF65-F5344CB8AC3E}">
        <p14:creationId xmlns:p14="http://schemas.microsoft.com/office/powerpoint/2010/main" val="17615509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7" grpId="0" animBg="1"/>
      <p:bldP spid="8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z/TPF Integration</a:t>
            </a:r>
            <a:endParaRPr lang="en-US" dirty="0"/>
          </a:p>
        </p:txBody>
      </p:sp>
      <p:sp>
        <p:nvSpPr>
          <p:cNvPr id="3" name="Slide Number Placeholder 2"/>
          <p:cNvSpPr>
            <a:spLocks noGrp="1"/>
          </p:cNvSpPr>
          <p:nvPr>
            <p:ph type="sldNum" sz="quarter" idx="11"/>
          </p:nvPr>
        </p:nvSpPr>
        <p:spPr/>
        <p:txBody>
          <a:bodyPr/>
          <a:lstStyle/>
          <a:p>
            <a:fld id="{4D737A21-9EE8-4F2E-98D9-BD36FD709EDE}" type="slidenum">
              <a:rPr lang="en-US" smtClean="0"/>
              <a:t>7</a:t>
            </a:fld>
            <a:endParaRPr lang="en-US" dirty="0"/>
          </a:p>
        </p:txBody>
      </p:sp>
      <p:pic>
        <p:nvPicPr>
          <p:cNvPr id="4" name="Picture 22" descr="networ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81400" y="1524000"/>
            <a:ext cx="44958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7" descr="zTPF_butt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4399" y="2667001"/>
            <a:ext cx="1251127" cy="1204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7086600" y="1524000"/>
            <a:ext cx="2971800" cy="1077218"/>
          </a:xfrm>
          <a:prstGeom prst="rect">
            <a:avLst/>
          </a:prstGeom>
          <a:solidFill>
            <a:schemeClr val="bg1"/>
          </a:solidFill>
          <a:effectLst>
            <a:glow rad="177800">
              <a:schemeClr val="accent3">
                <a:satMod val="175000"/>
                <a:alpha val="32000"/>
              </a:schemeClr>
            </a:glow>
          </a:effectLst>
        </p:spPr>
        <p:txBody>
          <a:bodyPr wrap="square">
            <a:spAutoFit/>
          </a:bodyPr>
          <a:lstStyle/>
          <a:p>
            <a:r>
              <a:rPr lang="en-US" altLang="en-US" sz="1600" b="1" dirty="0">
                <a:solidFill>
                  <a:schemeClr val="tx1"/>
                </a:solidFill>
                <a:latin typeface="Lubalin Demi for IBM" charset="0"/>
                <a:ea typeface="Lubalin Demi for IBM" charset="0"/>
                <a:cs typeface="Lubalin Demi for IBM" charset="0"/>
              </a:rPr>
              <a:t>Business Rules </a:t>
            </a:r>
          </a:p>
          <a:p>
            <a:r>
              <a:rPr lang="en-US" altLang="en-US" sz="1600" dirty="0">
                <a:solidFill>
                  <a:schemeClr val="tx1"/>
                </a:solidFill>
              </a:rPr>
              <a:t>z/TPF application can call enterprise Business Rules Engine in real-time</a:t>
            </a:r>
          </a:p>
        </p:txBody>
      </p:sp>
      <p:sp>
        <p:nvSpPr>
          <p:cNvPr id="8" name="Rectangle 7"/>
          <p:cNvSpPr/>
          <p:nvPr/>
        </p:nvSpPr>
        <p:spPr>
          <a:xfrm>
            <a:off x="6384680" y="4391562"/>
            <a:ext cx="3686973" cy="1323439"/>
          </a:xfrm>
          <a:prstGeom prst="rect">
            <a:avLst/>
          </a:prstGeom>
          <a:solidFill>
            <a:schemeClr val="bg1"/>
          </a:solidFill>
          <a:effectLst>
            <a:glow rad="177800">
              <a:schemeClr val="accent3">
                <a:satMod val="175000"/>
                <a:alpha val="32000"/>
              </a:schemeClr>
            </a:glow>
          </a:effectLst>
        </p:spPr>
        <p:txBody>
          <a:bodyPr wrap="square">
            <a:spAutoFit/>
          </a:bodyPr>
          <a:lstStyle/>
          <a:p>
            <a:pPr marL="0" lvl="1"/>
            <a:r>
              <a:rPr lang="en-US" altLang="en-US" sz="1600" b="1" dirty="0">
                <a:solidFill>
                  <a:schemeClr val="tx1"/>
                </a:solidFill>
                <a:latin typeface="Lubalin Demi for IBM" charset="0"/>
                <a:ea typeface="Lubalin Demi for IBM" charset="0"/>
                <a:cs typeface="Lubalin Demi for IBM" charset="0"/>
              </a:rPr>
              <a:t>Business Events</a:t>
            </a:r>
          </a:p>
          <a:p>
            <a:pPr marL="0" lvl="1"/>
            <a:r>
              <a:rPr lang="en-US" altLang="en-US" sz="1600" dirty="0">
                <a:solidFill>
                  <a:schemeClr val="tx1"/>
                </a:solidFill>
                <a:latin typeface="+mn-lt"/>
                <a:ea typeface="Lubalin Demi for IBM" charset="0"/>
                <a:cs typeface="Lubalin Demi for IBM" charset="0"/>
              </a:rPr>
              <a:t>z/TPF application can emit events when a business situation occurs to tell a remote event consumer to take action</a:t>
            </a:r>
          </a:p>
        </p:txBody>
      </p:sp>
      <p:sp>
        <p:nvSpPr>
          <p:cNvPr id="10" name="Rectangle 9"/>
          <p:cNvSpPr/>
          <p:nvPr/>
        </p:nvSpPr>
        <p:spPr>
          <a:xfrm>
            <a:off x="1875627" y="2209801"/>
            <a:ext cx="3048000" cy="1323439"/>
          </a:xfrm>
          <a:prstGeom prst="rect">
            <a:avLst/>
          </a:prstGeom>
          <a:solidFill>
            <a:schemeClr val="bg1"/>
          </a:solidFill>
          <a:effectLst>
            <a:glow rad="177800">
              <a:schemeClr val="accent3">
                <a:satMod val="175000"/>
                <a:alpha val="32000"/>
              </a:schemeClr>
            </a:glow>
          </a:effectLst>
        </p:spPr>
        <p:txBody>
          <a:bodyPr wrap="square">
            <a:spAutoFit/>
          </a:bodyPr>
          <a:lstStyle/>
          <a:p>
            <a:pPr marL="0" lvl="1"/>
            <a:r>
              <a:rPr lang="en-US" altLang="en-US" sz="1600" b="1" dirty="0">
                <a:solidFill>
                  <a:schemeClr val="tx1"/>
                </a:solidFill>
                <a:latin typeface="Lubalin Demi for IBM" charset="0"/>
                <a:ea typeface="Lubalin Demi for IBM" charset="0"/>
                <a:cs typeface="Lubalin Demi for IBM" charset="0"/>
              </a:rPr>
              <a:t>APIs and SOA</a:t>
            </a:r>
          </a:p>
          <a:p>
            <a:pPr marL="0" lvl="1"/>
            <a:r>
              <a:rPr lang="en-US" altLang="en-US" sz="1600" dirty="0">
                <a:solidFill>
                  <a:schemeClr val="tx1"/>
                </a:solidFill>
                <a:latin typeface="+mn-lt"/>
                <a:ea typeface="Lubalin Demi for IBM" charset="0"/>
                <a:cs typeface="Lubalin Demi for IBM" charset="0"/>
              </a:rPr>
              <a:t>z/TPF fully supports REST/JSON and SOAP/XML integration with z/TPF applications</a:t>
            </a:r>
          </a:p>
        </p:txBody>
      </p:sp>
    </p:spTree>
    <p:extLst>
      <p:ext uri="{BB962C8B-B14F-4D97-AF65-F5344CB8AC3E}">
        <p14:creationId xmlns:p14="http://schemas.microsoft.com/office/powerpoint/2010/main" val="355098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in 2015!</a:t>
            </a:r>
            <a:endParaRPr lang="en-US" dirty="0"/>
          </a:p>
        </p:txBody>
      </p:sp>
      <p:sp>
        <p:nvSpPr>
          <p:cNvPr id="3" name="Slide Number Placeholder 2"/>
          <p:cNvSpPr>
            <a:spLocks noGrp="1"/>
          </p:cNvSpPr>
          <p:nvPr>
            <p:ph type="sldNum" sz="quarter" idx="11"/>
          </p:nvPr>
        </p:nvSpPr>
        <p:spPr/>
        <p:txBody>
          <a:bodyPr/>
          <a:lstStyle/>
          <a:p>
            <a:fld id="{4D737A21-9EE8-4F2E-98D9-BD36FD709EDE}" type="slidenum">
              <a:rPr lang="en-US" smtClean="0"/>
              <a:t>8</a:t>
            </a:fld>
            <a:endParaRPr lang="en-US" dirty="0"/>
          </a:p>
        </p:txBody>
      </p:sp>
      <p:pic>
        <p:nvPicPr>
          <p:cNvPr id="4" name="Picture 3"/>
          <p:cNvPicPr>
            <a:picLocks noChangeAspect="1"/>
          </p:cNvPicPr>
          <p:nvPr/>
        </p:nvPicPr>
        <p:blipFill>
          <a:blip r:embed="rId3"/>
          <a:stretch>
            <a:fillRect/>
          </a:stretch>
        </p:blipFill>
        <p:spPr>
          <a:xfrm>
            <a:off x="1872206" y="1266948"/>
            <a:ext cx="2383615" cy="790453"/>
          </a:xfrm>
          <a:prstGeom prst="rect">
            <a:avLst/>
          </a:prstGeom>
        </p:spPr>
      </p:pic>
      <p:sp>
        <p:nvSpPr>
          <p:cNvPr id="5" name="Rectangle 4"/>
          <p:cNvSpPr/>
          <p:nvPr/>
        </p:nvSpPr>
        <p:spPr>
          <a:xfrm>
            <a:off x="4419601" y="1066801"/>
            <a:ext cx="6019799" cy="1458233"/>
          </a:xfrm>
          <a:prstGeom prst="rect">
            <a:avLst/>
          </a:prstGeom>
          <a:solidFill>
            <a:schemeClr val="bg1"/>
          </a:solidFill>
          <a:effectLst>
            <a:glow rad="63500">
              <a:schemeClr val="accent3">
                <a:satMod val="175000"/>
                <a:alpha val="40000"/>
              </a:schemeClr>
            </a:glow>
          </a:effectLst>
        </p:spPr>
        <p:txBody>
          <a:bodyPr wrap="square">
            <a:noAutofit/>
          </a:bodyPr>
          <a:lstStyle/>
          <a:p>
            <a:r>
              <a:rPr lang="en-US" altLang="en-US" sz="1800" dirty="0">
                <a:solidFill>
                  <a:schemeClr val="tx1"/>
                </a:solidFill>
                <a:latin typeface="Lubalin Demi for IBM" charset="0"/>
                <a:ea typeface="Lubalin Demi for IBM" charset="0"/>
                <a:cs typeface="Lubalin Demi for IBM" charset="0"/>
              </a:rPr>
              <a:t>Open Data Access </a:t>
            </a:r>
          </a:p>
          <a:p>
            <a:r>
              <a:rPr lang="en-US" altLang="en-US" sz="1800" dirty="0">
                <a:solidFill>
                  <a:schemeClr val="tx1"/>
                </a:solidFill>
              </a:rPr>
              <a:t>An application programmer can read and update z/TPF data from a distributed platform using a NoSQL interface</a:t>
            </a:r>
          </a:p>
        </p:txBody>
      </p:sp>
      <p:sp>
        <p:nvSpPr>
          <p:cNvPr id="6" name="Rectangle 5"/>
          <p:cNvSpPr/>
          <p:nvPr/>
        </p:nvSpPr>
        <p:spPr>
          <a:xfrm>
            <a:off x="4424503" y="2713672"/>
            <a:ext cx="6014897" cy="1477328"/>
          </a:xfrm>
          <a:prstGeom prst="rect">
            <a:avLst/>
          </a:prstGeom>
          <a:solidFill>
            <a:schemeClr val="bg1"/>
          </a:solidFill>
          <a:effectLst>
            <a:glow rad="63500">
              <a:schemeClr val="accent3">
                <a:satMod val="175000"/>
                <a:alpha val="40000"/>
              </a:schemeClr>
            </a:glow>
          </a:effectLst>
        </p:spPr>
        <p:txBody>
          <a:bodyPr wrap="square">
            <a:noAutofit/>
          </a:bodyPr>
          <a:lstStyle/>
          <a:p>
            <a:pPr marL="0" lvl="1"/>
            <a:r>
              <a:rPr lang="en-US" altLang="en-US" sz="1800" dirty="0">
                <a:solidFill>
                  <a:schemeClr val="tx1"/>
                </a:solidFill>
                <a:latin typeface="Lubalin Demi for IBM" charset="0"/>
                <a:ea typeface="Lubalin Demi for IBM" charset="0"/>
                <a:cs typeface="Lubalin Demi for IBM" charset="0"/>
              </a:rPr>
              <a:t>Data Events</a:t>
            </a:r>
          </a:p>
          <a:p>
            <a:pPr marL="0" lvl="1"/>
            <a:r>
              <a:rPr lang="en-US" altLang="en-US" sz="1800" dirty="0">
                <a:solidFill>
                  <a:schemeClr val="tx1"/>
                </a:solidFill>
              </a:rPr>
              <a:t>A business analyst can issue standard (SQL or other) queries against a near real-time copy of the TPF data without any z/TPF application changes required</a:t>
            </a:r>
          </a:p>
        </p:txBody>
      </p:sp>
      <p:pic>
        <p:nvPicPr>
          <p:cNvPr id="7"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80460" y="2752081"/>
            <a:ext cx="1404787" cy="1155838"/>
          </a:xfrm>
          <a:prstGeom prst="rect">
            <a:avLst/>
          </a:prstGeom>
          <a:noFill/>
          <a:ln>
            <a:noFill/>
          </a:ln>
          <a:effectLst/>
          <a:extLst>
            <a:ext uri="{909E8E84-426E-40DD-AFC4-6F175D3DCCD1}">
              <a14:hiddenFill xmlns:a14="http://schemas.microsoft.com/office/drawing/2010/main">
                <a:solidFill>
                  <a:srgbClr val="993300"/>
                </a:solidFill>
              </a14:hiddenFill>
            </a:ext>
            <a:ext uri="{91240B29-F687-4F45-9708-019B960494DF}">
              <a14:hiddenLine xmlns:a14="http://schemas.microsoft.com/office/drawing/2010/main" w="28575" algn="ctr">
                <a:solidFill>
                  <a:schemeClr val="bg1"/>
                </a:solidFill>
                <a:miter lim="800000"/>
                <a:headEnd/>
                <a:tailEnd/>
              </a14:hiddenLine>
            </a:ext>
            <a:ext uri="{AF507438-7753-43E0-B8FC-AC1667EBCBE1}">
              <a14:hiddenEffects xmlns:a14="http://schemas.microsoft.com/office/drawing/2010/main">
                <a:effectLst>
                  <a:outerShdw dist="17961" dir="2700000" algn="ctr" rotWithShape="0">
                    <a:srgbClr val="5C1F00"/>
                  </a:outerShdw>
                </a:effectLst>
              </a14:hiddenEffects>
            </a:ext>
          </a:extLst>
        </p:spPr>
      </p:pic>
      <p:pic>
        <p:nvPicPr>
          <p:cNvPr id="8" name="Picture 7" descr="Places network server database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32042" y="2805087"/>
            <a:ext cx="1231293" cy="1231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4419600" y="4390072"/>
            <a:ext cx="6019800" cy="1477328"/>
          </a:xfrm>
          <a:prstGeom prst="rect">
            <a:avLst/>
          </a:prstGeom>
          <a:solidFill>
            <a:schemeClr val="bg1"/>
          </a:solidFill>
          <a:effectLst>
            <a:glow rad="63500">
              <a:schemeClr val="accent3">
                <a:satMod val="175000"/>
                <a:alpha val="40000"/>
              </a:schemeClr>
            </a:glow>
          </a:effectLst>
        </p:spPr>
        <p:txBody>
          <a:bodyPr wrap="square">
            <a:noAutofit/>
          </a:bodyPr>
          <a:lstStyle/>
          <a:p>
            <a:r>
              <a:rPr lang="en-US" altLang="en-US" sz="1800" dirty="0">
                <a:solidFill>
                  <a:schemeClr val="tx1"/>
                </a:solidFill>
                <a:latin typeface="Lubalin Demi for IBM" charset="0"/>
                <a:ea typeface="Lubalin Demi for IBM" charset="0"/>
                <a:cs typeface="Lubalin Demi for IBM" charset="0"/>
              </a:rPr>
              <a:t>Scalability &amp; Price Performance</a:t>
            </a:r>
          </a:p>
          <a:p>
            <a:pPr marL="285750" indent="-285750">
              <a:buFont typeface="Arial" charset="0"/>
              <a:buChar char="•"/>
            </a:pPr>
            <a:r>
              <a:rPr lang="en-US" altLang="en-US" sz="1800" dirty="0">
                <a:solidFill>
                  <a:schemeClr val="tx1"/>
                </a:solidFill>
              </a:rPr>
              <a:t>An IT provider can triple the capacity of their z/TPF system with little or no application changes required</a:t>
            </a:r>
          </a:p>
          <a:p>
            <a:pPr marL="285750" indent="-285750">
              <a:buFont typeface="Arial" charset="0"/>
              <a:buChar char="•"/>
            </a:pPr>
            <a:r>
              <a:rPr lang="en-US" sz="1800" dirty="0">
                <a:solidFill>
                  <a:schemeClr val="tx1"/>
                </a:solidFill>
              </a:rPr>
              <a:t>z/TPF Transformation Engines (TE) Offering</a:t>
            </a:r>
          </a:p>
        </p:txBody>
      </p:sp>
      <p:pic>
        <p:nvPicPr>
          <p:cNvPr id="10" name="Picture 9" descr="ETL Optimizati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32042" y="4294798"/>
            <a:ext cx="1820197" cy="1909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1352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67" name="Rectangle 35"/>
          <p:cNvSpPr>
            <a:spLocks noGrp="1" noChangeArrowheads="1"/>
          </p:cNvSpPr>
          <p:nvPr>
            <p:ph type="title"/>
          </p:nvPr>
        </p:nvSpPr>
        <p:spPr>
          <a:xfrm>
            <a:off x="304800" y="239839"/>
            <a:ext cx="11582400" cy="639763"/>
          </a:xfrm>
        </p:spPr>
        <p:txBody>
          <a:bodyPr/>
          <a:lstStyle/>
          <a:p>
            <a:r>
              <a:rPr lang="en-US" altLang="en-US" dirty="0" smtClean="0"/>
              <a:t>z/TPF – Open runtime and development environment </a:t>
            </a:r>
            <a:endParaRPr lang="en-US" altLang="en-US" dirty="0"/>
          </a:p>
        </p:txBody>
      </p:sp>
      <p:sp>
        <p:nvSpPr>
          <p:cNvPr id="39" name="Slide Number Placeholder 5"/>
          <p:cNvSpPr>
            <a:spLocks noGrp="1"/>
          </p:cNvSpPr>
          <p:nvPr>
            <p:ph type="sldNum" sz="quarter" idx="11"/>
          </p:nvPr>
        </p:nvSpPr>
        <p:spPr/>
        <p:txBody>
          <a:bodyPr/>
          <a:lstStyle/>
          <a:p>
            <a:fld id="{EA4E608F-D3E6-0046-99CD-1A4B81ABD6D9}" type="slidenum">
              <a:rPr lang="en-US" altLang="en-US"/>
              <a:pPr/>
              <a:t>9</a:t>
            </a:fld>
            <a:endParaRPr lang="en-US" altLang="en-US"/>
          </a:p>
        </p:txBody>
      </p:sp>
      <p:sp>
        <p:nvSpPr>
          <p:cNvPr id="658468" name="Rectangle 36"/>
          <p:cNvSpPr>
            <a:spLocks noGrp="1" noChangeArrowheads="1"/>
          </p:cNvSpPr>
          <p:nvPr>
            <p:ph type="body" sz="half" idx="4294967295"/>
          </p:nvPr>
        </p:nvSpPr>
        <p:spPr>
          <a:xfrm>
            <a:off x="304801" y="1143000"/>
            <a:ext cx="6562725" cy="5187950"/>
          </a:xfrm>
        </p:spPr>
        <p:txBody>
          <a:bodyPr>
            <a:noAutofit/>
          </a:bodyPr>
          <a:lstStyle/>
          <a:p>
            <a:r>
              <a:rPr lang="en-US" altLang="en-US" sz="1800" b="0" dirty="0"/>
              <a:t>z/TPF provides a POSIX and ISO-C compliant C/C++ application runtime built with GNU Compiler Collection and libraries</a:t>
            </a:r>
          </a:p>
          <a:p>
            <a:pPr lvl="1"/>
            <a:r>
              <a:rPr lang="en-US" altLang="en-US" sz="1800" dirty="0"/>
              <a:t>What this means:</a:t>
            </a:r>
          </a:p>
          <a:p>
            <a:pPr marL="685800" lvl="2" indent="-3175"/>
            <a:r>
              <a:rPr lang="en-US" altLang="en-US" dirty="0"/>
              <a:t>Broader market for application skills</a:t>
            </a:r>
          </a:p>
          <a:p>
            <a:pPr marL="685800" lvl="2" indent="-3175"/>
            <a:r>
              <a:rPr lang="en-US" altLang="en-US" dirty="0"/>
              <a:t>Ease of use with open source packages providing faster time to market</a:t>
            </a:r>
          </a:p>
          <a:p>
            <a:pPr marL="685800" lvl="2" indent="-3175"/>
            <a:r>
              <a:rPr lang="en-US" altLang="en-US" dirty="0"/>
              <a:t>Reduced integration development and maintenance costs</a:t>
            </a:r>
          </a:p>
          <a:p>
            <a:pPr marL="685800" lvl="2" indent="-3175"/>
            <a:endParaRPr lang="en-US" altLang="en-US" dirty="0"/>
          </a:p>
          <a:p>
            <a:r>
              <a:rPr lang="en-US" altLang="en-US" sz="1800" b="0" dirty="0"/>
              <a:t>z/TPF relies on an open, Linux and Eclipse based development environment</a:t>
            </a:r>
          </a:p>
          <a:p>
            <a:pPr lvl="1"/>
            <a:r>
              <a:rPr lang="en-US" altLang="en-US" sz="1800" dirty="0"/>
              <a:t>What this means:</a:t>
            </a:r>
          </a:p>
          <a:p>
            <a:pPr marL="685800" lvl="2" indent="-3175"/>
            <a:r>
              <a:rPr lang="en-US" altLang="en-US" dirty="0"/>
              <a:t>Reduced “on-ramp” costs for application developers</a:t>
            </a:r>
          </a:p>
          <a:p>
            <a:pPr marL="685800" lvl="2" indent="-3175"/>
            <a:r>
              <a:rPr lang="en-US" altLang="en-US" dirty="0"/>
              <a:t>Modern/enterprise wide development tooling</a:t>
            </a:r>
          </a:p>
          <a:p>
            <a:endParaRPr lang="en-US" altLang="en-US" sz="1600" dirty="0"/>
          </a:p>
        </p:txBody>
      </p:sp>
      <p:pic>
        <p:nvPicPr>
          <p:cNvPr id="658476" name="Picture 44"/>
          <p:cNvPicPr>
            <a:picLocks noGrp="1" noChangeAspect="1" noChangeArrowheads="1"/>
          </p:cNvPicPr>
          <p:nvPr>
            <p:ph sz="quarter" idx="4294967295"/>
          </p:nvPr>
        </p:nvPicPr>
        <p:blipFill>
          <a:blip r:embed="rId2" cstate="print">
            <a:extLst>
              <a:ext uri="{28A0092B-C50C-407E-A947-70E740481C1C}">
                <a14:useLocalDpi xmlns:a14="http://schemas.microsoft.com/office/drawing/2010/main" val="0"/>
              </a:ext>
            </a:extLst>
          </a:blip>
          <a:srcRect/>
          <a:stretch>
            <a:fillRect/>
          </a:stretch>
        </p:blipFill>
        <p:spPr>
          <a:xfrm>
            <a:off x="7997826" y="3814763"/>
            <a:ext cx="2670175" cy="2163762"/>
          </a:xfrm>
          <a:noFill/>
          <a:ln/>
          <a:effectLst>
            <a:glow rad="101600">
              <a:schemeClr val="accent3">
                <a:satMod val="175000"/>
                <a:alpha val="40000"/>
              </a:schemeClr>
            </a:glow>
            <a:outerShdw blurRad="63500" dist="35921" dir="2700000" algn="ctr" rotWithShape="0">
              <a:schemeClr val="bg2"/>
            </a:outerShdw>
          </a:effectLst>
          <a:extLst>
            <a:ext uri="{91240B29-F687-4F45-9708-019B960494DF}">
              <a14:hiddenLine xmlns:a14="http://schemas.microsoft.com/office/drawing/2010/main" w="9525" cap="flat" cmpd="sng">
                <a:solidFill>
                  <a:schemeClr val="tx1"/>
                </a:solidFill>
                <a:prstDash val="solid"/>
                <a:miter lim="800000"/>
                <a:headEnd/>
                <a:tailEnd/>
              </a14:hiddenLine>
            </a:ext>
          </a:extLst>
        </p:spPr>
      </p:pic>
      <p:pic>
        <p:nvPicPr>
          <p:cNvPr id="658478" name="Picture 46"/>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9353550" y="3814763"/>
            <a:ext cx="1314450" cy="1314450"/>
          </a:xfrm>
          <a:noFill/>
          <a:ln/>
        </p:spPr>
      </p:pic>
      <p:sp>
        <p:nvSpPr>
          <p:cNvPr id="658436" name="AutoShape 4"/>
          <p:cNvSpPr>
            <a:spLocks noChangeArrowheads="1"/>
          </p:cNvSpPr>
          <p:nvPr/>
        </p:nvSpPr>
        <p:spPr bwMode="auto">
          <a:xfrm>
            <a:off x="7620000" y="2867820"/>
            <a:ext cx="2133600" cy="214313"/>
          </a:xfrm>
          <a:prstGeom prst="roundRect">
            <a:avLst>
              <a:gd name="adj" fmla="val 16667"/>
            </a:avLst>
          </a:prstGeom>
          <a:gradFill rotWithShape="1">
            <a:gsLst>
              <a:gs pos="0">
                <a:schemeClr val="hlink"/>
              </a:gs>
              <a:gs pos="100000">
                <a:schemeClr val="hlink">
                  <a:gamma/>
                  <a:tint val="54118"/>
                  <a:invGamma/>
                </a:schemeClr>
              </a:gs>
            </a:gsLst>
            <a:lin ang="5400000" scaled="1"/>
          </a:gradFill>
          <a:ln w="9525">
            <a:solidFill>
              <a:schemeClr val="tx1"/>
            </a:solidFill>
            <a:round/>
            <a:headEnd/>
            <a:tailEnd/>
          </a:ln>
          <a:effectLst>
            <a:glow rad="101600">
              <a:schemeClr val="accent3">
                <a:satMod val="175000"/>
                <a:alpha val="40000"/>
              </a:schemeClr>
            </a:glow>
            <a:outerShdw blurRad="63500" dist="38099" dir="2700000" algn="ctr" rotWithShape="0">
              <a:schemeClr val="bg2">
                <a:alpha val="74998"/>
              </a:schemeClr>
            </a:outerShdw>
          </a:effectLst>
        </p:spPr>
        <p:txBody>
          <a:bodyPr wrap="none" anchor="ctr"/>
          <a:lstStyle/>
          <a:p>
            <a:pPr algn="ctr">
              <a:lnSpc>
                <a:spcPct val="100000"/>
              </a:lnSpc>
            </a:pPr>
            <a:r>
              <a:rPr lang="en-US" altLang="en-US" sz="1200">
                <a:solidFill>
                  <a:schemeClr val="tx1"/>
                </a:solidFill>
                <a:latin typeface="Verdana" charset="0"/>
              </a:rPr>
              <a:t>z/TPF</a:t>
            </a:r>
          </a:p>
        </p:txBody>
      </p:sp>
      <p:sp>
        <p:nvSpPr>
          <p:cNvPr id="658437" name="AutoShape 5"/>
          <p:cNvSpPr>
            <a:spLocks noChangeArrowheads="1"/>
          </p:cNvSpPr>
          <p:nvPr/>
        </p:nvSpPr>
        <p:spPr bwMode="auto">
          <a:xfrm>
            <a:off x="7610475" y="1467645"/>
            <a:ext cx="2133600" cy="1235075"/>
          </a:xfrm>
          <a:prstGeom prst="roundRect">
            <a:avLst>
              <a:gd name="adj" fmla="val 16667"/>
            </a:avLst>
          </a:prstGeom>
          <a:solidFill>
            <a:srgbClr val="0069A8"/>
          </a:solidFill>
          <a:ln w="9525">
            <a:solidFill>
              <a:schemeClr val="tx1"/>
            </a:solidFill>
            <a:round/>
            <a:headEnd/>
            <a:tailEnd/>
          </a:ln>
          <a:effectLst>
            <a:glow rad="101600">
              <a:schemeClr val="accent3">
                <a:satMod val="175000"/>
                <a:alpha val="40000"/>
              </a:schemeClr>
            </a:glow>
          </a:effectLst>
        </p:spPr>
        <p:txBody>
          <a:bodyPr wrap="none" anchor="ctr"/>
          <a:lstStyle/>
          <a:p>
            <a:pPr algn="ctr">
              <a:lnSpc>
                <a:spcPct val="100000"/>
              </a:lnSpc>
            </a:pPr>
            <a:r>
              <a:rPr lang="en-US" altLang="en-US" sz="1400" dirty="0">
                <a:solidFill>
                  <a:schemeClr val="bg1"/>
                </a:solidFill>
                <a:latin typeface="Verdana" charset="0"/>
              </a:rPr>
              <a:t>Applications</a:t>
            </a:r>
          </a:p>
        </p:txBody>
      </p:sp>
      <p:sp>
        <p:nvSpPr>
          <p:cNvPr id="658438" name="Line 6"/>
          <p:cNvSpPr>
            <a:spLocks noChangeShapeType="1"/>
          </p:cNvSpPr>
          <p:nvPr/>
        </p:nvSpPr>
        <p:spPr bwMode="auto">
          <a:xfrm>
            <a:off x="7762875" y="2715419"/>
            <a:ext cx="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8439" name="Line 7"/>
          <p:cNvSpPr>
            <a:spLocks noChangeShapeType="1"/>
          </p:cNvSpPr>
          <p:nvPr/>
        </p:nvSpPr>
        <p:spPr bwMode="auto">
          <a:xfrm>
            <a:off x="7839075" y="2715419"/>
            <a:ext cx="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8440" name="Line 8"/>
          <p:cNvSpPr>
            <a:spLocks noChangeShapeType="1"/>
          </p:cNvSpPr>
          <p:nvPr/>
        </p:nvSpPr>
        <p:spPr bwMode="auto">
          <a:xfrm>
            <a:off x="7915275" y="2715419"/>
            <a:ext cx="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8441" name="Line 9"/>
          <p:cNvSpPr>
            <a:spLocks noChangeShapeType="1"/>
          </p:cNvSpPr>
          <p:nvPr/>
        </p:nvSpPr>
        <p:spPr bwMode="auto">
          <a:xfrm>
            <a:off x="7991475" y="2715419"/>
            <a:ext cx="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8442" name="Line 10"/>
          <p:cNvSpPr>
            <a:spLocks noChangeShapeType="1"/>
          </p:cNvSpPr>
          <p:nvPr/>
        </p:nvSpPr>
        <p:spPr bwMode="auto">
          <a:xfrm>
            <a:off x="8067675" y="2715419"/>
            <a:ext cx="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8443" name="Line 11"/>
          <p:cNvSpPr>
            <a:spLocks noChangeShapeType="1"/>
          </p:cNvSpPr>
          <p:nvPr/>
        </p:nvSpPr>
        <p:spPr bwMode="auto">
          <a:xfrm>
            <a:off x="8143875" y="2715419"/>
            <a:ext cx="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8444" name="Line 12"/>
          <p:cNvSpPr>
            <a:spLocks noChangeShapeType="1"/>
          </p:cNvSpPr>
          <p:nvPr/>
        </p:nvSpPr>
        <p:spPr bwMode="auto">
          <a:xfrm>
            <a:off x="8220075" y="2715419"/>
            <a:ext cx="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8445" name="Line 13"/>
          <p:cNvSpPr>
            <a:spLocks noChangeShapeType="1"/>
          </p:cNvSpPr>
          <p:nvPr/>
        </p:nvSpPr>
        <p:spPr bwMode="auto">
          <a:xfrm>
            <a:off x="8296275" y="2715419"/>
            <a:ext cx="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8446" name="Line 14"/>
          <p:cNvSpPr>
            <a:spLocks noChangeShapeType="1"/>
          </p:cNvSpPr>
          <p:nvPr/>
        </p:nvSpPr>
        <p:spPr bwMode="auto">
          <a:xfrm>
            <a:off x="8372475" y="2715419"/>
            <a:ext cx="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8447" name="Line 15"/>
          <p:cNvSpPr>
            <a:spLocks noChangeShapeType="1"/>
          </p:cNvSpPr>
          <p:nvPr/>
        </p:nvSpPr>
        <p:spPr bwMode="auto">
          <a:xfrm>
            <a:off x="8448675" y="2715419"/>
            <a:ext cx="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8448" name="Line 16"/>
          <p:cNvSpPr>
            <a:spLocks noChangeShapeType="1"/>
          </p:cNvSpPr>
          <p:nvPr/>
        </p:nvSpPr>
        <p:spPr bwMode="auto">
          <a:xfrm>
            <a:off x="8524875" y="2715419"/>
            <a:ext cx="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8449" name="Line 17"/>
          <p:cNvSpPr>
            <a:spLocks noChangeShapeType="1"/>
          </p:cNvSpPr>
          <p:nvPr/>
        </p:nvSpPr>
        <p:spPr bwMode="auto">
          <a:xfrm>
            <a:off x="8601075" y="2715419"/>
            <a:ext cx="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8450" name="Line 18"/>
          <p:cNvSpPr>
            <a:spLocks noChangeShapeType="1"/>
          </p:cNvSpPr>
          <p:nvPr/>
        </p:nvSpPr>
        <p:spPr bwMode="auto">
          <a:xfrm>
            <a:off x="8677275" y="2715419"/>
            <a:ext cx="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8451" name="Line 19"/>
          <p:cNvSpPr>
            <a:spLocks noChangeShapeType="1"/>
          </p:cNvSpPr>
          <p:nvPr/>
        </p:nvSpPr>
        <p:spPr bwMode="auto">
          <a:xfrm>
            <a:off x="8753475" y="2715419"/>
            <a:ext cx="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8452" name="Line 20"/>
          <p:cNvSpPr>
            <a:spLocks noChangeShapeType="1"/>
          </p:cNvSpPr>
          <p:nvPr/>
        </p:nvSpPr>
        <p:spPr bwMode="auto">
          <a:xfrm>
            <a:off x="8829675" y="2715419"/>
            <a:ext cx="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8453" name="Line 21"/>
          <p:cNvSpPr>
            <a:spLocks noChangeShapeType="1"/>
          </p:cNvSpPr>
          <p:nvPr/>
        </p:nvSpPr>
        <p:spPr bwMode="auto">
          <a:xfrm>
            <a:off x="8905875" y="2715419"/>
            <a:ext cx="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8454" name="Line 22"/>
          <p:cNvSpPr>
            <a:spLocks noChangeShapeType="1"/>
          </p:cNvSpPr>
          <p:nvPr/>
        </p:nvSpPr>
        <p:spPr bwMode="auto">
          <a:xfrm>
            <a:off x="8982075" y="2715419"/>
            <a:ext cx="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8455" name="Line 23"/>
          <p:cNvSpPr>
            <a:spLocks noChangeShapeType="1"/>
          </p:cNvSpPr>
          <p:nvPr/>
        </p:nvSpPr>
        <p:spPr bwMode="auto">
          <a:xfrm>
            <a:off x="9058275" y="2715419"/>
            <a:ext cx="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8456" name="Line 24"/>
          <p:cNvSpPr>
            <a:spLocks noChangeShapeType="1"/>
          </p:cNvSpPr>
          <p:nvPr/>
        </p:nvSpPr>
        <p:spPr bwMode="auto">
          <a:xfrm>
            <a:off x="9134475" y="2715419"/>
            <a:ext cx="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8457" name="Line 25"/>
          <p:cNvSpPr>
            <a:spLocks noChangeShapeType="1"/>
          </p:cNvSpPr>
          <p:nvPr/>
        </p:nvSpPr>
        <p:spPr bwMode="auto">
          <a:xfrm>
            <a:off x="9210675" y="2715419"/>
            <a:ext cx="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8458" name="Line 26"/>
          <p:cNvSpPr>
            <a:spLocks noChangeShapeType="1"/>
          </p:cNvSpPr>
          <p:nvPr/>
        </p:nvSpPr>
        <p:spPr bwMode="auto">
          <a:xfrm>
            <a:off x="9286875" y="2715419"/>
            <a:ext cx="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8459" name="Line 27"/>
          <p:cNvSpPr>
            <a:spLocks noChangeShapeType="1"/>
          </p:cNvSpPr>
          <p:nvPr/>
        </p:nvSpPr>
        <p:spPr bwMode="auto">
          <a:xfrm>
            <a:off x="9363075" y="2715419"/>
            <a:ext cx="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8460" name="Line 28"/>
          <p:cNvSpPr>
            <a:spLocks noChangeShapeType="1"/>
          </p:cNvSpPr>
          <p:nvPr/>
        </p:nvSpPr>
        <p:spPr bwMode="auto">
          <a:xfrm>
            <a:off x="9439275" y="2715419"/>
            <a:ext cx="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8461" name="Line 29"/>
          <p:cNvSpPr>
            <a:spLocks noChangeShapeType="1"/>
          </p:cNvSpPr>
          <p:nvPr/>
        </p:nvSpPr>
        <p:spPr bwMode="auto">
          <a:xfrm>
            <a:off x="9515475" y="2715419"/>
            <a:ext cx="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8462" name="Line 30"/>
          <p:cNvSpPr>
            <a:spLocks noChangeShapeType="1"/>
          </p:cNvSpPr>
          <p:nvPr/>
        </p:nvSpPr>
        <p:spPr bwMode="auto">
          <a:xfrm>
            <a:off x="9591675" y="2715419"/>
            <a:ext cx="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8470" name="Rectangle 38"/>
          <p:cNvSpPr>
            <a:spLocks noChangeArrowheads="1"/>
          </p:cNvSpPr>
          <p:nvPr/>
        </p:nvSpPr>
        <p:spPr bwMode="auto">
          <a:xfrm>
            <a:off x="8096250" y="2434433"/>
            <a:ext cx="1581150" cy="471487"/>
          </a:xfrm>
          <a:prstGeom prst="rect">
            <a:avLst/>
          </a:prstGeom>
          <a:solidFill>
            <a:srgbClr val="C0C0C0">
              <a:alpha val="83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sz="1000" dirty="0">
                <a:solidFill>
                  <a:srgbClr val="FF3300"/>
                </a:solidFill>
              </a:rPr>
              <a:t>POSIX/ISO Compliant built</a:t>
            </a:r>
          </a:p>
          <a:p>
            <a:pPr algn="ctr"/>
            <a:r>
              <a:rPr lang="en-US" altLang="en-US" sz="1000" dirty="0">
                <a:solidFill>
                  <a:srgbClr val="FF3300"/>
                </a:solidFill>
              </a:rPr>
              <a:t> on Linux runtime</a:t>
            </a:r>
          </a:p>
        </p:txBody>
      </p:sp>
      <p:sp>
        <p:nvSpPr>
          <p:cNvPr id="658472" name="Text Box 40"/>
          <p:cNvSpPr txBox="1">
            <a:spLocks noChangeArrowheads="1"/>
          </p:cNvSpPr>
          <p:nvPr/>
        </p:nvSpPr>
        <p:spPr bwMode="auto">
          <a:xfrm>
            <a:off x="6829426" y="2391569"/>
            <a:ext cx="69532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en-US" sz="1000">
                <a:solidFill>
                  <a:schemeClr val="tx1"/>
                </a:solidFill>
              </a:rPr>
              <a:t>z/TPF Unique APIs</a:t>
            </a:r>
          </a:p>
        </p:txBody>
      </p:sp>
      <p:sp>
        <p:nvSpPr>
          <p:cNvPr id="658473" name="Line 41"/>
          <p:cNvSpPr>
            <a:spLocks noChangeShapeType="1"/>
          </p:cNvSpPr>
          <p:nvPr/>
        </p:nvSpPr>
        <p:spPr bwMode="auto">
          <a:xfrm>
            <a:off x="7334250" y="2715419"/>
            <a:ext cx="361950" cy="571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8474" name="Text Box 42"/>
          <p:cNvSpPr txBox="1">
            <a:spLocks noChangeArrowheads="1"/>
          </p:cNvSpPr>
          <p:nvPr/>
        </p:nvSpPr>
        <p:spPr bwMode="auto">
          <a:xfrm>
            <a:off x="7829550" y="1019969"/>
            <a:ext cx="23622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en-US" sz="1600" dirty="0">
                <a:solidFill>
                  <a:schemeClr val="tx1"/>
                </a:solidFill>
              </a:rPr>
              <a:t>z/TPF Run-time</a:t>
            </a:r>
          </a:p>
        </p:txBody>
      </p:sp>
      <p:sp>
        <p:nvSpPr>
          <p:cNvPr id="658475" name="Text Box 43"/>
          <p:cNvSpPr txBox="1">
            <a:spLocks noChangeArrowheads="1"/>
          </p:cNvSpPr>
          <p:nvPr/>
        </p:nvSpPr>
        <p:spPr bwMode="auto">
          <a:xfrm>
            <a:off x="7142956" y="3404272"/>
            <a:ext cx="340995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en-US" sz="1600" dirty="0">
                <a:solidFill>
                  <a:schemeClr val="tx1"/>
                </a:solidFill>
              </a:rPr>
              <a:t>z/TPF Development Environment</a:t>
            </a:r>
          </a:p>
        </p:txBody>
      </p:sp>
      <p:pic>
        <p:nvPicPr>
          <p:cNvPr id="5122" name="Picture 2" descr="https://upload.wikimedia.org/wikipedia/commons/thumb/3/35/Tux.svg/2000px-Tux.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16698" y="4924778"/>
            <a:ext cx="1212852" cy="1406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0535271"/>
      </p:ext>
    </p:extLst>
  </p:cSld>
  <p:clrMapOvr>
    <a:masterClrMapping/>
  </p:clrMapOvr>
  <p:timing>
    <p:tnLst>
      <p:par>
        <p:cTn id="1" dur="indefinite" restart="never" nodeType="tmRoot"/>
      </p:par>
    </p:tnLst>
  </p:timing>
</p:sld>
</file>

<file path=ppt/theme/theme1.xml><?xml version="1.0" encoding="utf-8"?>
<a:theme xmlns:a="http://schemas.openxmlformats.org/drawingml/2006/main" name="IMS Symposium 2016-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zAnalytic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altLang="en-US" sz="2200" b="0" i="0" u="none" strike="noStrike" cap="none" normalizeH="0" baseline="0" smtClean="0">
            <a:ln>
              <a:noFill/>
            </a:ln>
            <a:solidFill>
              <a:schemeClr val="hlink"/>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altLang="en-US" sz="2200" b="0" i="0" u="none" strike="noStrike" cap="none" normalizeH="0" baseline="0" smtClean="0">
            <a:ln>
              <a:noFill/>
            </a:ln>
            <a:solidFill>
              <a:schemeClr val="hlink"/>
            </a:solidFill>
            <a:effectLst/>
            <a:latin typeface="Arial" panose="020B0604020202020204" pitchFamily="34" charset="0"/>
            <a:cs typeface="Arial" panose="020B0604020202020204" pitchFamily="34" charset="0"/>
          </a:defRPr>
        </a:defPPr>
      </a:lstStyle>
    </a:lnDef>
  </a:objectDefaults>
  <a:extraClrSchemeLst>
    <a:extraClrScheme>
      <a:clrScheme name="zAnalytics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IMS Symposium 2016_HLy.potm" id="{08E622A4-39CA-42BE-BE50-9800F62788F5}" vid="{2D29E45B-7D79-4745-B262-61AC51F758E1}"/>
    </a:ext>
  </a:extLst>
</a:theme>
</file>

<file path=ppt/theme/theme2.xml><?xml version="1.0" encoding="utf-8"?>
<a:theme xmlns:a="http://schemas.openxmlformats.org/drawingml/2006/main" name="10 September 2009">
  <a:themeElements>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fontScheme name="10 September 2009">
      <a:majorFont>
        <a:latin typeface="HelvNeue Light for IBM"/>
        <a:ea typeface=""/>
        <a:cs typeface=""/>
      </a:majorFont>
      <a:minorFont>
        <a:latin typeface="HelvNeue Light for IB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lnDef>
  </a:objectDefaults>
  <a:extraClrSchemeLst>
    <a:extraClrScheme>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6262</TotalTime>
  <Words>2932</Words>
  <Application>Microsoft Office PowerPoint</Application>
  <PresentationFormat>Custom</PresentationFormat>
  <Paragraphs>406</Paragraphs>
  <Slides>20</Slides>
  <Notes>10</Notes>
  <HiddenSlides>0</HiddenSlides>
  <MMClips>0</MMClips>
  <ScaleCrop>false</ScaleCrop>
  <HeadingPairs>
    <vt:vector size="4" baseType="variant">
      <vt:variant>
        <vt:lpstr>Theme</vt:lpstr>
      </vt:variant>
      <vt:variant>
        <vt:i4>2</vt:i4>
      </vt:variant>
      <vt:variant>
        <vt:lpstr>Slide Titles</vt:lpstr>
      </vt:variant>
      <vt:variant>
        <vt:i4>20</vt:i4>
      </vt:variant>
    </vt:vector>
  </HeadingPairs>
  <TitlesOfParts>
    <vt:vector size="22" baseType="lpstr">
      <vt:lpstr>IMS Symposium 2016-template</vt:lpstr>
      <vt:lpstr>10 September 2009</vt:lpstr>
      <vt:lpstr>TPF Journey into the OpenSource Community</vt:lpstr>
      <vt:lpstr>IBM z/Transaction Processing Facility</vt:lpstr>
      <vt:lpstr>z/TPF Market</vt:lpstr>
      <vt:lpstr>How we got here</vt:lpstr>
      <vt:lpstr>z/TPF’s strategy supports your digital transformation </vt:lpstr>
      <vt:lpstr>Continuing to deliver the z/TPF value proposition with z13</vt:lpstr>
      <vt:lpstr>z/TPF Integration</vt:lpstr>
      <vt:lpstr>New in 2015!</vt:lpstr>
      <vt:lpstr>z/TPF – Open runtime and development environment </vt:lpstr>
      <vt:lpstr>z/TPF’s Support of Open Standards and Open Source</vt:lpstr>
      <vt:lpstr>Available in beta now</vt:lpstr>
      <vt:lpstr>Recent Updates to how we develop z/TPF</vt:lpstr>
      <vt:lpstr>Please Note:</vt:lpstr>
      <vt:lpstr>2016 z/TPF Hills</vt:lpstr>
      <vt:lpstr>A Java developer can create new or extend existing z/TPF applications using Java without requiring any z/TPF knowledge. </vt:lpstr>
      <vt:lpstr>Programmers using MongoDB APIs can access more data sources in a more efficient manner with increased diagnostic capabilities and lower administration costs.  </vt:lpstr>
      <vt:lpstr>A coverage programmer can use ADMA name-value pair collection to gain new insights into system resource consumption and more quickly solve problems.  </vt:lpstr>
      <vt:lpstr>Foundational Hill – DevOps for z/TPF</vt:lpstr>
      <vt:lpstr>…Incubating....</vt:lpstr>
      <vt:lpstr>Chart your path to digital transformation with TPF Today!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z/Transaction Processing Facility Past, Present &amp; Future</dc:title>
  <dc:creator>Barry Baker</dc:creator>
  <cp:lastModifiedBy>User</cp:lastModifiedBy>
  <cp:revision>71</cp:revision>
  <dcterms:created xsi:type="dcterms:W3CDTF">2016-03-12T02:55:41Z</dcterms:created>
  <dcterms:modified xsi:type="dcterms:W3CDTF">2016-09-08T05:56:27Z</dcterms:modified>
</cp:coreProperties>
</file>